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handoutMasters/handoutMaster1.xml" ContentType="application/vnd.openxmlformats-officedocument.presentationml.handoutMaster+xml"/>
  <Override PartName="/ppt/theme/theme3.xml" ContentType="application/vnd.openxmlformats-officedocument.theme+xml"/>
  <Override PartName="/ppt/slides/slide1.xml" ContentType="application/vnd.openxmlformats-officedocument.presentationml.slide+xml"/>
  <Override PartName="/ppt/tags/tag4.xml" ContentType="application/vnd.openxmlformats-officedocument.presentationml.tags+xml"/>
  <Override PartName="/ppt/notesSlides/notesSlide1.xml" ContentType="application/vnd.openxmlformats-officedocument.presentationml.notesSlide+xml"/>
  <Override PartName="/ppt/slides/slide2.xml" ContentType="application/vnd.openxmlformats-officedocument.presentationml.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slides/slide3.xml" ContentType="application/vnd.openxmlformats-officedocument.presentationml.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slides/slide4.xml" ContentType="application/vnd.openxmlformats-officedocument.presentationml.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embedTrueTypeFonts="1" removePersonalInfoOnSave="1" saveSubsetFonts="1">
  <p:sldMasterIdLst>
    <p:sldMasterId id="2147483648" r:id="rId1"/>
  </p:sldMasterIdLst>
  <p:notesMasterIdLst>
    <p:notesMasterId r:id="rId2"/>
  </p:notesMasterIdLst>
  <p:handoutMasterIdLst>
    <p:handoutMasterId r:id="rId3"/>
  </p:handoutMasterIdLst>
  <p:sldIdLst>
    <p:sldId id="257" r:id="rId4"/>
    <p:sldId id="258" r:id="rId5"/>
    <p:sldId id="259" r:id="rId6"/>
    <p:sldId id="260" r:id="rId7"/>
  </p:sldIdLst>
  <p:sldSz type="screen16x9" cy="6858000" cx="12192000"/>
  <p:notesSz cx="6858000" cy="9144000"/>
  <p:embeddedFontLst>
    <p:embeddedFont>
      <p:font typeface="Calibri" panose="020F0502020204030204" charset="0"/>
      <p:regular r:id="rId8"/>
      <p:bold r:id="rId9"/>
      <p:italic r:id="rId10"/>
      <p:boldItalic r:id="rId11"/>
    </p:embeddedFont>
  </p:embeddedFontLst>
  <p:defaultTextStyle>
    <a:defPPr>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clrMru>
    <a:srgbClr val="6F6B9D"/>
    <a:srgbClr val="FFFFFF"/>
    <a:srgbClr val="2F6C5F"/>
    <a:srgbClr val="140724"/>
    <a:srgbClr val="2E1151"/>
    <a:srgbClr val="5569B9"/>
    <a:srgbClr val="34F4FD"/>
    <a:srgbClr val="DCDCCF"/>
    <a:srgbClr val="6B8EA2"/>
    <a:srgbClr val="719595"/>
  </p:clrMru>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horzBarState="maximized">
    <p:restoredLeft sz="11860" autoAdjust="0"/>
    <p:restoredTop sz="94660"/>
  </p:normalViewPr>
  <p:slideViewPr>
    <p:cSldViewPr snapToGrid="0">
      <p:cViewPr varScale="1">
        <p:scale>
          <a:sx n="115" d="100"/>
          <a:sy n="115" d="100"/>
        </p:scale>
        <p:origin x="612" y="102"/>
      </p:cViewPr>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handoutMaster" Target="handoutMasters/handout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font" Target="fonts/font1.fntdata"/><Relationship Id="rId9" Type="http://schemas.openxmlformats.org/officeDocument/2006/relationships/font" Target="fonts/font2.fntdata"/><Relationship Id="rId10" Type="http://schemas.openxmlformats.org/officeDocument/2006/relationships/font" Target="fonts/font3.fntdata"/><Relationship Id="rId11" Type="http://schemas.openxmlformats.org/officeDocument/2006/relationships/font" Target="fonts/font4.fntdata"/><Relationship Id="rId12" Type="http://schemas.openxmlformats.org/officeDocument/2006/relationships/tableStyles" Target="tableStyles.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58" name=""/>
        <p:cNvGrpSpPr/>
        <p:nvPr/>
      </p:nvGrpSpPr>
      <p:grpSpPr>
        <a:xfrm>
          <a:off x="0" y="0"/>
          <a:ext cx="0" cy="0"/>
          <a:chOff x="0" y="0"/>
          <a:chExt cx="0" cy="0"/>
        </a:xfrm>
      </p:grpSpPr>
      <p:sp>
        <p:nvSpPr>
          <p:cNvPr id="1048691" name="页眉占位符 1"/>
          <p:cNvSpPr>
            <a:spLocks noGrp="1"/>
          </p:cNvSpPr>
          <p:nvPr>
            <p:ph type="hdr" sz="quarter"/>
          </p:nvPr>
        </p:nvSpPr>
        <p:spPr>
          <a:xfrm>
            <a:off x="0" y="0"/>
            <a:ext cx="2971800" cy="458788"/>
          </a:xfrm>
          <a:prstGeom prst="rect"/>
        </p:spPr>
        <p:txBody>
          <a:bodyPr bIns="45720" lIns="91440" rIns="91440" rtlCol="0" tIns="45720" vert="horz"/>
          <a:lstStyle>
            <a:lvl1pPr algn="l">
              <a:defRPr sz="1200"/>
            </a:lvl1pPr>
          </a:lstStyle>
          <a:p>
            <a:endParaRPr altLang="en-US" lang="zh-CN"/>
          </a:p>
        </p:txBody>
      </p:sp>
      <p:sp>
        <p:nvSpPr>
          <p:cNvPr id="1048692" name="日期占位符 2"/>
          <p:cNvSpPr>
            <a:spLocks noGrp="1"/>
          </p:cNvSpPr>
          <p:nvPr>
            <p:ph type="dt" sz="quarter" idx="1"/>
          </p:nvPr>
        </p:nvSpPr>
        <p:spPr>
          <a:xfrm>
            <a:off x="3884613" y="0"/>
            <a:ext cx="2971800" cy="458788"/>
          </a:xfrm>
          <a:prstGeom prst="rect"/>
        </p:spPr>
        <p:txBody>
          <a:bodyPr bIns="45720" lIns="91440" rIns="91440" rtlCol="0" tIns="45720" vert="horz"/>
          <a:lstStyle>
            <a:lvl1pPr algn="r">
              <a:defRPr sz="1200"/>
            </a:lvl1pPr>
          </a:lstStyle>
          <a:p>
            <a:fld id="{0F9B84EA-7D68-4D60-9CB1-D50884785D1C}" type="datetimeFigureOut">
              <a:rPr altLang="en-US" lang="zh-CN" smtClean="0"/>
            </a:fld>
            <a:endParaRPr altLang="en-US" lang="zh-CN"/>
          </a:p>
        </p:txBody>
      </p:sp>
      <p:sp>
        <p:nvSpPr>
          <p:cNvPr id="1048693" name="页脚占位符 3"/>
          <p:cNvSpPr>
            <a:spLocks noGrp="1"/>
          </p:cNvSpPr>
          <p:nvPr>
            <p:ph type="ftr" sz="quarter" idx="2"/>
          </p:nvPr>
        </p:nvSpPr>
        <p:spPr>
          <a:xfrm>
            <a:off x="0" y="8685213"/>
            <a:ext cx="2971800" cy="458787"/>
          </a:xfrm>
          <a:prstGeom prst="rect"/>
        </p:spPr>
        <p:txBody>
          <a:bodyPr anchor="b" bIns="45720" lIns="91440" rIns="91440" rtlCol="0" tIns="45720" vert="horz"/>
          <a:lstStyle>
            <a:lvl1pPr algn="l">
              <a:defRPr sz="1200"/>
            </a:lvl1pPr>
          </a:lstStyle>
          <a:p>
            <a:endParaRPr altLang="en-US" lang="zh-CN"/>
          </a:p>
        </p:txBody>
      </p:sp>
      <p:sp>
        <p:nvSpPr>
          <p:cNvPr id="1048694" name="灯片编号占位符 4"/>
          <p:cNvSpPr>
            <a:spLocks noGrp="1"/>
          </p:cNvSpPr>
          <p:nvPr>
            <p:ph type="sldNum" sz="quarter" idx="3"/>
          </p:nvPr>
        </p:nvSpPr>
        <p:spPr>
          <a:xfrm>
            <a:off x="3884613" y="8685213"/>
            <a:ext cx="2971800" cy="458787"/>
          </a:xfrm>
          <a:prstGeom prst="rect"/>
        </p:spPr>
        <p:txBody>
          <a:bodyPr anchor="b" bIns="45720" lIns="91440" rIns="91440" rtlCol="0" tIns="45720" vert="horz"/>
          <a:lstStyle>
            <a:lvl1pPr algn="r">
              <a:defRPr sz="1200"/>
            </a:lvl1pPr>
          </a:lstStyle>
          <a:p>
            <a:fld id="{8D4E0FC9-F1F8-4FAE-9988-3BA365CFD46F}" type="slidenum">
              <a:rPr altLang="en-US" lang="zh-CN" smtClean="0"/>
            </a:fld>
            <a:endParaRPr altLang="en-US" lang="zh-CN"/>
          </a:p>
        </p:txBody>
      </p:sp>
    </p:spTree>
  </p:cSld>
  <p:clrMap accent1="accent1" accent2="accent2" accent3="accent3" accent4="accent4" accent5="accent5" accent6="accent6" bg1="lt1" bg2="lt2" tx1="dk1" tx2="dk2"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57" name=""/>
        <p:cNvGrpSpPr/>
        <p:nvPr/>
      </p:nvGrpSpPr>
      <p:grpSpPr>
        <a:xfrm>
          <a:off x="0" y="0"/>
          <a:ext cx="0" cy="0"/>
          <a:chOff x="0" y="0"/>
          <a:chExt cx="0" cy="0"/>
        </a:xfrm>
      </p:grpSpPr>
      <p:sp>
        <p:nvSpPr>
          <p:cNvPr id="1048685" name="页眉占位符 1"/>
          <p:cNvSpPr>
            <a:spLocks noGrp="1"/>
          </p:cNvSpPr>
          <p:nvPr>
            <p:ph type="hdr" sz="quarter"/>
          </p:nvPr>
        </p:nvSpPr>
        <p:spPr>
          <a:xfrm>
            <a:off x="0" y="0"/>
            <a:ext cx="2971800" cy="458788"/>
          </a:xfrm>
          <a:prstGeom prst="rect"/>
        </p:spPr>
        <p:txBody>
          <a:bodyPr bIns="45720" lIns="91440" rIns="91440" rtlCol="0" tIns="45720" vert="horz"/>
          <a:lstStyle>
            <a:lvl1pPr algn="l">
              <a:defRPr sz="1200">
                <a:ea typeface="Arial" panose="020B0604020202020204" pitchFamily="34" charset="0"/>
              </a:defRPr>
            </a:lvl1pPr>
          </a:lstStyle>
          <a:p>
            <a:endParaRPr altLang="en-US" lang="zh-CN"/>
          </a:p>
        </p:txBody>
      </p:sp>
      <p:sp>
        <p:nvSpPr>
          <p:cNvPr id="1048686" name="日期占位符 2"/>
          <p:cNvSpPr>
            <a:spLocks noGrp="1"/>
          </p:cNvSpPr>
          <p:nvPr>
            <p:ph type="dt" idx="1"/>
          </p:nvPr>
        </p:nvSpPr>
        <p:spPr>
          <a:xfrm>
            <a:off x="3884613" y="0"/>
            <a:ext cx="2971800" cy="458788"/>
          </a:xfrm>
          <a:prstGeom prst="rect"/>
        </p:spPr>
        <p:txBody>
          <a:bodyPr bIns="45720" lIns="91440" rIns="91440" rtlCol="0" tIns="45720" vert="horz"/>
          <a:lstStyle>
            <a:lvl1pPr algn="r">
              <a:defRPr sz="1200">
                <a:ea typeface="Arial" panose="020B0604020202020204" pitchFamily="34" charset="0"/>
              </a:defRPr>
            </a:lvl1pPr>
          </a:lstStyle>
          <a:p>
            <a:fld id="{7F25A8C7-CC1A-4A08-9B4B-31F43B054C7F}" type="datetimeFigureOut">
              <a:rPr altLang="en-US" lang="zh-CN" smtClean="0"/>
            </a:fld>
            <a:endParaRPr altLang="en-US" lang="zh-CN"/>
          </a:p>
        </p:txBody>
      </p:sp>
      <p:sp>
        <p:nvSpPr>
          <p:cNvPr id="1048687" name="幻灯片图像占位符 3"/>
          <p:cNvSpPr>
            <a:spLocks noChangeAspect="1" noRot="1" noGrp="1"/>
          </p:cNvSpPr>
          <p:nvPr>
            <p:ph type="sldImg" idx="2"/>
          </p:nvPr>
        </p:nvSpPr>
        <p:spPr>
          <a:xfrm>
            <a:off x="685800" y="1143000"/>
            <a:ext cx="5486400" cy="3086100"/>
          </a:xfrm>
          <a:prstGeom prst="rect"/>
          <a:noFill/>
          <a:ln w="12700">
            <a:solidFill>
              <a:prstClr val="black"/>
            </a:solidFill>
          </a:ln>
        </p:spPr>
        <p:txBody>
          <a:bodyPr anchor="ctr" bIns="45720" lIns="91440" rIns="91440" rtlCol="0" tIns="45720" vert="horz"/>
          <a:p>
            <a:endParaRPr altLang="en-US" lang="zh-CN"/>
          </a:p>
        </p:txBody>
      </p:sp>
      <p:sp>
        <p:nvSpPr>
          <p:cNvPr id="1048688" name="备注占位符 4"/>
          <p:cNvSpPr>
            <a:spLocks noGrp="1"/>
          </p:cNvSpPr>
          <p:nvPr>
            <p:ph type="body" sz="quarter" idx="3"/>
          </p:nvPr>
        </p:nvSpPr>
        <p:spPr>
          <a:xfrm>
            <a:off x="685800" y="4400550"/>
            <a:ext cx="5486400" cy="3600450"/>
          </a:xfrm>
          <a:prstGeom prst="rect"/>
        </p:spPr>
        <p:txBody>
          <a:bodyPr bIns="45720" lIns="91440" rIns="91440" rtlCol="0" tIns="45720" vert="horz"/>
          <a:p>
            <a:pPr lvl="0"/>
            <a:r>
              <a:rPr altLang="en-US" lang="zh-CN"/>
              <a:t>单击此处编辑母版文本样式</a:t>
            </a:r>
            <a:endParaRPr altLang="en-US" lang="zh-CN"/>
          </a:p>
          <a:p>
            <a:pPr lvl="1"/>
            <a:r>
              <a:rPr altLang="en-US" lang="zh-CN"/>
              <a:t>第二级</a:t>
            </a:r>
            <a:endParaRPr altLang="en-US" lang="zh-CN"/>
          </a:p>
          <a:p>
            <a:pPr lvl="2"/>
            <a:r>
              <a:rPr altLang="en-US" lang="zh-CN"/>
              <a:t>第三级</a:t>
            </a:r>
            <a:endParaRPr altLang="en-US" lang="zh-CN"/>
          </a:p>
          <a:p>
            <a:pPr lvl="3"/>
            <a:r>
              <a:rPr altLang="en-US" lang="zh-CN"/>
              <a:t>第四级</a:t>
            </a:r>
            <a:endParaRPr altLang="en-US" lang="zh-CN"/>
          </a:p>
          <a:p>
            <a:pPr lvl="4"/>
            <a:r>
              <a:rPr altLang="en-US" lang="zh-CN"/>
              <a:t>第五级</a:t>
            </a:r>
            <a:endParaRPr altLang="en-US" lang="zh-CN"/>
          </a:p>
        </p:txBody>
      </p:sp>
      <p:sp>
        <p:nvSpPr>
          <p:cNvPr id="1048689" name="页脚占位符 5"/>
          <p:cNvSpPr>
            <a:spLocks noGrp="1"/>
          </p:cNvSpPr>
          <p:nvPr>
            <p:ph type="ftr" sz="quarter" idx="4"/>
          </p:nvPr>
        </p:nvSpPr>
        <p:spPr>
          <a:xfrm>
            <a:off x="0" y="8685213"/>
            <a:ext cx="2971800" cy="458787"/>
          </a:xfrm>
          <a:prstGeom prst="rect"/>
        </p:spPr>
        <p:txBody>
          <a:bodyPr anchor="b" bIns="45720" lIns="91440" rIns="91440" rtlCol="0" tIns="45720" vert="horz"/>
          <a:lstStyle>
            <a:lvl1pPr algn="l">
              <a:defRPr sz="1200">
                <a:ea typeface="Arial" panose="020B0604020202020204" pitchFamily="34" charset="0"/>
              </a:defRPr>
            </a:lvl1pPr>
          </a:lstStyle>
          <a:p>
            <a:endParaRPr altLang="en-US" lang="zh-CN"/>
          </a:p>
        </p:txBody>
      </p:sp>
      <p:sp>
        <p:nvSpPr>
          <p:cNvPr id="1048690" name="灯片编号占位符 6"/>
          <p:cNvSpPr>
            <a:spLocks noGrp="1"/>
          </p:cNvSpPr>
          <p:nvPr>
            <p:ph type="sldNum" sz="quarter" idx="5"/>
          </p:nvPr>
        </p:nvSpPr>
        <p:spPr>
          <a:xfrm>
            <a:off x="3884613" y="8685213"/>
            <a:ext cx="2971800" cy="458787"/>
          </a:xfrm>
          <a:prstGeom prst="rect"/>
        </p:spPr>
        <p:txBody>
          <a:bodyPr anchor="b" bIns="45720" lIns="91440" rIns="91440" rtlCol="0" tIns="45720" vert="horz"/>
          <a:lstStyle>
            <a:lvl1pPr algn="r">
              <a:defRPr sz="1200">
                <a:ea typeface="Arial" panose="020B0604020202020204" pitchFamily="34" charset="0"/>
              </a:defRPr>
            </a:lvl1pPr>
          </a:lstStyle>
          <a:p>
            <a:fld id="{F9E1B693-632D-4080-9CF6-EA28B66DC801}" type="slidenum">
              <a:rPr altLang="en-US" lang="zh-CN" smtClean="0"/>
            </a:fld>
            <a:endParaRPr altLang="en-US" lang="zh-CN"/>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Arial" panose="020B0604020202020204" pitchFamily="34" charset="0"/>
        <a:cs typeface="+mn-cs"/>
      </a:defRPr>
    </a:lvl1pPr>
    <a:lvl2pPr algn="l" defTabSz="914400" eaLnBrk="1" hangingPunct="1" latinLnBrk="0" marL="457200" rtl="0">
      <a:defRPr sz="1200" kern="1200">
        <a:solidFill>
          <a:schemeClr val="tx1"/>
        </a:solidFill>
        <a:latin typeface="+mn-lt"/>
        <a:ea typeface="Arial" panose="020B0604020202020204" pitchFamily="34" charset="0"/>
        <a:cs typeface="+mn-cs"/>
      </a:defRPr>
    </a:lvl2pPr>
    <a:lvl3pPr algn="l" defTabSz="914400" eaLnBrk="1" hangingPunct="1" latinLnBrk="0" marL="914400" rtl="0">
      <a:defRPr sz="1200" kern="1200">
        <a:solidFill>
          <a:schemeClr val="tx1"/>
        </a:solidFill>
        <a:latin typeface="+mn-lt"/>
        <a:ea typeface="Arial" panose="020B0604020202020204" pitchFamily="34" charset="0"/>
        <a:cs typeface="+mn-cs"/>
      </a:defRPr>
    </a:lvl3pPr>
    <a:lvl4pPr algn="l" defTabSz="914400" eaLnBrk="1" hangingPunct="1" latinLnBrk="0" marL="1371600" rtl="0">
      <a:defRPr sz="1200" kern="1200">
        <a:solidFill>
          <a:schemeClr val="tx1"/>
        </a:solidFill>
        <a:latin typeface="+mn-lt"/>
        <a:ea typeface="Arial" panose="020B0604020202020204" pitchFamily="34" charset="0"/>
        <a:cs typeface="+mn-cs"/>
      </a:defRPr>
    </a:lvl4pPr>
    <a:lvl5pPr algn="l" defTabSz="914400" eaLnBrk="1" hangingPunct="1" latinLnBrk="0" marL="1828800" rtl="0">
      <a:defRPr sz="1200" kern="1200">
        <a:solidFill>
          <a:schemeClr val="tx1"/>
        </a:solidFill>
        <a:latin typeface="+mn-lt"/>
        <a:ea typeface="Arial" panose="020B0604020202020204" pitchFamily="34" charset="0"/>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29" name=""/>
        <p:cNvGrpSpPr/>
        <p:nvPr/>
      </p:nvGrpSpPr>
      <p:grpSpPr>
        <a:xfrm/>
      </p:grpSpPr>
      <p:sp>
        <p:nvSpPr>
          <p:cNvPr id="1048593" name="幻灯片图像占位符 1"/>
          <p:cNvSpPr/>
          <p:nvPr>
            <p:ph type="sldImg" idx="2"/>
          </p:nvPr>
        </p:nvSpPr>
        <p:spPr/>
      </p:sp>
      <p:sp>
        <p:nvSpPr>
          <p:cNvPr id="1048594" name="文本占位符 2"/>
          <p:cNvSpPr/>
          <p:nvPr>
            <p:ph type="body" idx="3"/>
          </p:nvPr>
        </p:nvSpPr>
        <p:spPr/>
        <p:txBody>
          <a:bodyPr/>
          <a:p>
            <a:endParaRPr altLang="en-US" 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标题幻灯片">
    <p:spTree>
      <p:nvGrpSpPr>
        <p:cNvPr id="41" name=""/>
        <p:cNvGrpSpPr/>
        <p:nvPr/>
      </p:nvGrpSpPr>
      <p:grpSpPr>
        <a:xfrm>
          <a:off x="0" y="0"/>
          <a:ext cx="0" cy="0"/>
          <a:chOff x="0" y="0"/>
          <a:chExt cx="0" cy="0"/>
        </a:xfrm>
      </p:grpSpPr>
      <p:sp>
        <p:nvSpPr>
          <p:cNvPr id="1048635" name="标题 1"/>
          <p:cNvSpPr>
            <a:spLocks noGrp="1"/>
          </p:cNvSpPr>
          <p:nvPr>
            <p:ph type="ctrTitle" hasCustomPrompt="1"/>
          </p:nvPr>
        </p:nvSpPr>
        <p:spPr>
          <a:xfrm>
            <a:off x="1524000" y="1854199"/>
            <a:ext cx="9144000" cy="1655763"/>
          </a:xfrm>
        </p:spPr>
        <p:txBody>
          <a:bodyPr anchor="b">
            <a:normAutofit/>
          </a:bodyPr>
          <a:lstStyle>
            <a:lvl1pPr algn="ctr">
              <a:defRPr b="0" sz="7200"/>
            </a:lvl1pPr>
          </a:lstStyle>
          <a:p>
            <a:r>
              <a:rPr altLang="en-US" dirty="0" lang="zh-CN"/>
              <a:t>单击此处编辑标题</a:t>
            </a:r>
            <a:endParaRPr altLang="en-US" dirty="0" lang="zh-CN"/>
          </a:p>
        </p:txBody>
      </p:sp>
      <p:sp>
        <p:nvSpPr>
          <p:cNvPr id="1048636" name="副标题 2"/>
          <p:cNvSpPr>
            <a:spLocks noGrp="1"/>
          </p:cNvSpPr>
          <p:nvPr>
            <p:ph type="subTitle" idx="1"/>
          </p:nvPr>
        </p:nvSpPr>
        <p:spPr>
          <a:xfrm>
            <a:off x="1524000" y="3602038"/>
            <a:ext cx="9144000" cy="1655762"/>
          </a:xfrm>
        </p:spPr>
        <p:txBody>
          <a:bodyPr>
            <a:normAutofit/>
          </a:bodyPr>
          <a:lstStyle>
            <a:lvl1pPr algn="ctr" indent="0" marL="0">
              <a:buNone/>
              <a:defRPr sz="18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altLang="en-US" dirty="0" lang="zh-CN"/>
              <a:t>单击此处编辑母版副标题样式</a:t>
            </a:r>
            <a:endParaRPr altLang="en-US" dirty="0" lang="zh-CN"/>
          </a:p>
        </p:txBody>
      </p:sp>
      <p:sp>
        <p:nvSpPr>
          <p:cNvPr id="1048637" name="日期占位符 3"/>
          <p:cNvSpPr>
            <a:spLocks noGrp="1"/>
          </p:cNvSpPr>
          <p:nvPr>
            <p:ph type="dt" sz="half" idx="10"/>
          </p:nvPr>
        </p:nvSpPr>
        <p:spPr/>
        <p:txBody>
          <a:bodyPr/>
          <a:p>
            <a:fld id="{D997B5FA-0921-464F-AAE1-844C04324D75}" type="datetimeFigureOut">
              <a:rPr altLang="en-US" lang="zh-CN" smtClean="0"/>
            </a:fld>
            <a:endParaRPr altLang="en-US" dirty="0" lang="zh-CN"/>
          </a:p>
        </p:txBody>
      </p:sp>
      <p:sp>
        <p:nvSpPr>
          <p:cNvPr id="1048638" name="页脚占位符 4"/>
          <p:cNvSpPr>
            <a:spLocks noGrp="1"/>
          </p:cNvSpPr>
          <p:nvPr>
            <p:ph type="ftr" sz="quarter" idx="11"/>
          </p:nvPr>
        </p:nvSpPr>
        <p:spPr/>
        <p:txBody>
          <a:bodyPr/>
          <a:p>
            <a:endParaRPr altLang="en-US" lang="zh-CN"/>
          </a:p>
        </p:txBody>
      </p:sp>
      <p:sp>
        <p:nvSpPr>
          <p:cNvPr id="1048639" name="灯片编号占位符 5"/>
          <p:cNvSpPr>
            <a:spLocks noGrp="1"/>
          </p:cNvSpPr>
          <p:nvPr>
            <p:ph type="sldNum" sz="quarter" idx="12"/>
          </p:nvPr>
        </p:nvSpPr>
        <p:spPr/>
        <p:txBody>
          <a:bodyPr/>
          <a:p>
            <a:fld id="{565CE74E-AB26-4998-AD42-012C4C1AD076}" type="slidenum">
              <a:rPr altLang="en-US" lang="zh-CN" smtClean="0"/>
            </a:fld>
            <a:endParaRPr altLang="en-US" 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52" name=""/>
        <p:cNvGrpSpPr/>
        <p:nvPr/>
      </p:nvGrpSpPr>
      <p:grpSpPr>
        <a:xfrm>
          <a:off x="0" y="0"/>
          <a:ext cx="0" cy="0"/>
          <a:chOff x="0" y="0"/>
          <a:chExt cx="0" cy="0"/>
        </a:xfrm>
      </p:grpSpPr>
      <p:sp>
        <p:nvSpPr>
          <p:cNvPr id="1048668" name="日期占位符 2"/>
          <p:cNvSpPr>
            <a:spLocks noGrp="1"/>
          </p:cNvSpPr>
          <p:nvPr>
            <p:ph type="dt" sz="half" idx="10"/>
          </p:nvPr>
        </p:nvSpPr>
        <p:spPr/>
        <p:txBody>
          <a:bodyPr/>
          <a:p>
            <a:fld id="{760FBDFE-C587-4B4C-A407-44438C67B59E}" type="datetimeFigureOut">
              <a:rPr altLang="en-US" lang="zh-CN" smtClean="0"/>
            </a:fld>
            <a:endParaRPr altLang="en-US" lang="zh-CN"/>
          </a:p>
        </p:txBody>
      </p:sp>
      <p:sp>
        <p:nvSpPr>
          <p:cNvPr id="1048669" name="页脚占位符 3"/>
          <p:cNvSpPr>
            <a:spLocks noGrp="1"/>
          </p:cNvSpPr>
          <p:nvPr>
            <p:ph type="ftr" sz="quarter" idx="11"/>
          </p:nvPr>
        </p:nvSpPr>
        <p:spPr/>
        <p:txBody>
          <a:bodyPr/>
          <a:p>
            <a:endParaRPr altLang="en-US" lang="zh-CN"/>
          </a:p>
        </p:txBody>
      </p:sp>
      <p:sp>
        <p:nvSpPr>
          <p:cNvPr id="1048670" name="灯片编号占位符 4"/>
          <p:cNvSpPr>
            <a:spLocks noGrp="1"/>
          </p:cNvSpPr>
          <p:nvPr>
            <p:ph type="sldNum" sz="quarter" idx="12"/>
          </p:nvPr>
        </p:nvSpPr>
        <p:spPr/>
        <p:txBody>
          <a:bodyPr/>
          <a:p>
            <a:fld id="{49AE70B2-8BF9-45C0-BB95-33D1B9D3A854}" type="slidenum">
              <a:rPr altLang="en-US" lang="zh-CN" smtClean="0"/>
            </a:fld>
            <a:endParaRPr altLang="en-US" lang="zh-CN"/>
          </a:p>
        </p:txBody>
      </p:sp>
      <p:sp>
        <p:nvSpPr>
          <p:cNvPr id="1048671" name="内容占位符 6"/>
          <p:cNvSpPr>
            <a:spLocks noGrp="1"/>
          </p:cNvSpPr>
          <p:nvPr>
            <p:ph sz="quarter" idx="13"/>
          </p:nvPr>
        </p:nvSpPr>
        <p:spPr>
          <a:xfrm>
            <a:off x="838200" y="551543"/>
            <a:ext cx="10515600" cy="5558971"/>
          </a:xfrm>
        </p:spPr>
        <p:txBody>
          <a:bodyPr/>
          <a:p>
            <a:pPr lvl="0"/>
            <a:r>
              <a:rPr altLang="en-US" dirty="0" lang="zh-CN"/>
              <a:t>单击此处编辑母版文本样式</a:t>
            </a:r>
            <a:endParaRPr altLang="en-US" dirty="0" lang="zh-CN"/>
          </a:p>
          <a:p>
            <a:pPr lvl="1"/>
            <a:r>
              <a:rPr altLang="en-US" dirty="0" lang="zh-CN"/>
              <a:t>第二级</a:t>
            </a:r>
            <a:endParaRPr altLang="en-US" dirty="0" lang="zh-CN"/>
          </a:p>
          <a:p>
            <a:pPr lvl="2"/>
            <a:r>
              <a:rPr altLang="en-US" dirty="0" lang="zh-CN"/>
              <a:t>第三级</a:t>
            </a:r>
            <a:endParaRPr altLang="en-US" dirty="0" lang="zh-CN"/>
          </a:p>
          <a:p>
            <a:pPr lvl="3"/>
            <a:r>
              <a:rPr altLang="en-US" dirty="0" lang="zh-CN"/>
              <a:t>第四级</a:t>
            </a:r>
            <a:endParaRPr altLang="en-US" dirty="0" lang="zh-CN"/>
          </a:p>
          <a:p>
            <a:pPr lvl="4"/>
            <a:r>
              <a:rPr altLang="en-US" dirty="0" lang="zh-CN"/>
              <a:t>第五级</a:t>
            </a:r>
            <a:endParaRPr altLang="en-US" dirty="0"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自定义版式">
    <p:spTree>
      <p:nvGrpSpPr>
        <p:cNvPr id="44" name=""/>
        <p:cNvGrpSpPr/>
        <p:nvPr/>
      </p:nvGrpSpPr>
      <p:grpSpPr>
        <a:xfrm>
          <a:off x="0" y="0"/>
          <a:ext cx="0" cy="0"/>
          <a:chOff x="0" y="0"/>
          <a:chExt cx="0" cy="0"/>
        </a:xfrm>
      </p:grpSpPr>
      <p:pic>
        <p:nvPicPr>
          <p:cNvPr id="2097154" name="图片 2"/>
          <p:cNvPicPr>
            <a:picLocks noChangeAspect="1"/>
          </p:cNvPicPr>
          <p:nvPr userDrawn="1"/>
        </p:nvPicPr>
        <p:blipFill>
          <a:blip xmlns:r="http://schemas.openxmlformats.org/officeDocument/2006/relationships" r:embed="rId1" cstate="print"/>
          <a:stretch>
            <a:fillRect/>
          </a:stretch>
        </p:blipFill>
        <p:spPr>
          <a:xfrm rot="1514436">
            <a:off x="6300718" y="-2601021"/>
            <a:ext cx="8977380" cy="5533714"/>
          </a:xfrm>
          <a:prstGeom prst="rect"/>
        </p:spPr>
      </p:pic>
      <p:pic>
        <p:nvPicPr>
          <p:cNvPr id="2097155" name="图片 3"/>
          <p:cNvPicPr>
            <a:picLocks noChangeAspect="1"/>
          </p:cNvPicPr>
          <p:nvPr userDrawn="1"/>
        </p:nvPicPr>
        <p:blipFill>
          <a:blip xmlns:r="http://schemas.openxmlformats.org/officeDocument/2006/relationships" r:embed="rId1" cstate="print"/>
          <a:stretch>
            <a:fillRect/>
          </a:stretch>
        </p:blipFill>
        <p:spPr>
          <a:xfrm rot="1514436">
            <a:off x="-3474272" y="5204830"/>
            <a:ext cx="8977380" cy="5533714"/>
          </a:xfrm>
          <a:prstGeom prst="rect"/>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51" name=""/>
        <p:cNvGrpSpPr/>
        <p:nvPr/>
      </p:nvGrpSpPr>
      <p:grpSpPr>
        <a:xfrm>
          <a:off x="0" y="0"/>
          <a:ext cx="0" cy="0"/>
          <a:chOff x="0" y="0"/>
          <a:chExt cx="0" cy="0"/>
        </a:xfrm>
      </p:grpSpPr>
      <p:sp>
        <p:nvSpPr>
          <p:cNvPr id="1048666" name="矩形 2"/>
          <p:cNvSpPr/>
          <p:nvPr userDrawn="1"/>
        </p:nvSpPr>
        <p:spPr>
          <a:xfrm>
            <a:off x="337499" y="279742"/>
            <a:ext cx="11517001" cy="6298834"/>
          </a:xfrm>
          <a:prstGeom prst="rect"/>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useBgFill="1">
        <p:nvSpPr>
          <p:cNvPr id="1048667" name="等腰三角形 5"/>
          <p:cNvSpPr>
            <a:spLocks noChangeAspect="1"/>
          </p:cNvSpPr>
          <p:nvPr userDrawn="1"/>
        </p:nvSpPr>
        <p:spPr>
          <a:xfrm flipV="1">
            <a:off x="5916046" y="279742"/>
            <a:ext cx="359906" cy="310288"/>
          </a:xfrm>
          <a:prstGeom prst="triangle"/>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Tm="2000" p14:dur="1600">
        <p14:gallery dir="l"/>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内页-1">
    <p:spTree>
      <p:nvGrpSpPr>
        <p:cNvPr id="43"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advTm="2000" p14:dur="2000">
        <p15:prstTrans prst="crush"/>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仅标题">
    <p:spTree>
      <p:nvGrpSpPr>
        <p:cNvPr id="54" name=""/>
        <p:cNvGrpSpPr/>
        <p:nvPr/>
      </p:nvGrpSpPr>
      <p:grpSpPr>
        <a:xfrm>
          <a:off x="0" y="0"/>
          <a:ext cx="0" cy="0"/>
          <a:chOff x="0" y="0"/>
          <a:chExt cx="0" cy="0"/>
        </a:xfrm>
      </p:grpSpPr>
      <p:sp>
        <p:nvSpPr>
          <p:cNvPr id="1048678" name="图片占位符 6"/>
          <p:cNvSpPr>
            <a:spLocks noGrp="1"/>
          </p:cNvSpPr>
          <p:nvPr>
            <p:ph type="pic" sz="quarter" idx="10"/>
          </p:nvPr>
        </p:nvSpPr>
        <p:spPr>
          <a:xfrm>
            <a:off x="6756213" y="0"/>
            <a:ext cx="5435788" cy="6858003"/>
          </a:xfrm>
          <a:custGeom>
            <a:avLst/>
            <a:gdLst>
              <a:gd name="connsiteX0" fmla="*/ 2130130 w 5435788"/>
              <a:gd name="connsiteY0" fmla="*/ 0 h 6858002"/>
              <a:gd name="connsiteX1" fmla="*/ 5435788 w 5435788"/>
              <a:gd name="connsiteY1" fmla="*/ 0 h 6858002"/>
              <a:gd name="connsiteX2" fmla="*/ 5435788 w 5435788"/>
              <a:gd name="connsiteY2" fmla="*/ 6858002 h 6858002"/>
              <a:gd name="connsiteX3" fmla="*/ 0 w 5435788"/>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5435788" h="6858002">
                <a:moveTo>
                  <a:pt x="2130130" y="0"/>
                </a:moveTo>
                <a:lnTo>
                  <a:pt x="5435788" y="0"/>
                </a:lnTo>
                <a:lnTo>
                  <a:pt x="5435788" y="6858002"/>
                </a:lnTo>
                <a:lnTo>
                  <a:pt x="0" y="6858002"/>
                </a:lnTo>
                <a:close/>
              </a:path>
            </a:pathLst>
          </a:custGeom>
        </p:spPr>
        <p:txBody>
          <a:bodyPr bIns="34290" lIns="68580" rIns="68580" tIns="34290" wrap="square">
            <a:noAutofit/>
          </a:bodyPr>
          <a:p>
            <a:endParaRPr altLang="en-US" 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内容页">
    <p:spTree>
      <p:nvGrpSpPr>
        <p:cNvPr id="46" name=""/>
        <p:cNvGrpSpPr/>
        <p:nvPr/>
      </p:nvGrpSpPr>
      <p:grpSpPr>
        <a:xfrm>
          <a:off x="0" y="0"/>
          <a:ext cx="0" cy="0"/>
          <a:chOff x="0" y="0"/>
          <a:chExt cx="0" cy="0"/>
        </a:xfrm>
      </p:grpSpPr>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56" name=""/>
        <p:cNvGrpSpPr/>
        <p:nvPr/>
      </p:nvGrpSpPr>
      <p:grpSpPr>
        <a:xfrm>
          <a:off x="0" y="0"/>
          <a:ext cx="0" cy="0"/>
          <a:chOff x="0" y="0"/>
          <a:chExt cx="0" cy="0"/>
        </a:xfrm>
      </p:grpSpPr>
    </p:spTree>
  </p:cSld>
  <p:clrMapOvr>
    <a:masterClrMapping/>
  </p:clrMapOvr>
  <p:transition spd="slow" advTm="500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标题幻灯片">
    <p:bg>
      <p:bgPr>
        <a:blipFill rotWithShape="1" dpi="0">
          <a:blip xmlns:r="http://schemas.openxmlformats.org/officeDocument/2006/relationships" r:embed="rId1">
            <a:lum/>
          </a:blip>
          <a:srcRect/>
          <a:stretch>
            <a:fillRect t="-9000" b="-9000"/>
          </a:stretch>
        </a:blipFill>
      </p:bgPr>
    </p:bg>
    <p:spTree>
      <p:nvGrpSpPr>
        <p:cNvPr id="50" name=""/>
        <p:cNvGrpSpPr/>
        <p:nvPr/>
      </p:nvGrpSpPr>
      <p:grpSpPr>
        <a:xfrm>
          <a:off x="0" y="0"/>
          <a:ext cx="0" cy="0"/>
          <a:chOff x="0" y="0"/>
          <a:chExt cx="0" cy="0"/>
        </a:xfrm>
      </p:grpSpPr>
      <p:sp>
        <p:nvSpPr>
          <p:cNvPr id="1048665" name="矩形 1"/>
          <p:cNvSpPr/>
          <p:nvPr userDrawn="1"/>
        </p:nvSpPr>
        <p:spPr>
          <a:xfrm flipH="1">
            <a:off x="0" y="0"/>
            <a:ext cx="12192000" cy="6858000"/>
          </a:xfrm>
          <a:prstGeom prst="rect"/>
          <a:gradFill>
            <a:gsLst>
              <a:gs pos="31000">
                <a:schemeClr val="accent1">
                  <a:lumMod val="5000"/>
                  <a:lumOff val="95000"/>
                  <a:alpha val="1900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2400" lang="zh-CN"/>
          </a:p>
        </p:txBody>
      </p:sp>
    </p:spTree>
  </p:cSld>
  <p:clrMapOvr>
    <a:masterClrMapping/>
  </p:clrMapOvr>
  <p:transition advClick="0" advTm="1000">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标题和内容">
    <p:spTree>
      <p:nvGrpSpPr>
        <p:cNvPr id="25" name=""/>
        <p:cNvGrpSpPr/>
        <p:nvPr/>
      </p:nvGrpSpPr>
      <p:grpSpPr>
        <a:xfrm>
          <a:off x="0" y="0"/>
          <a:ext cx="0" cy="0"/>
          <a:chOff x="0" y="0"/>
          <a:chExt cx="0" cy="0"/>
        </a:xfrm>
      </p:grpSpPr>
      <p:sp>
        <p:nvSpPr>
          <p:cNvPr id="1048582" name="标题 1"/>
          <p:cNvSpPr>
            <a:spLocks noGrp="1"/>
          </p:cNvSpPr>
          <p:nvPr>
            <p:ph type="title"/>
          </p:nvPr>
        </p:nvSpPr>
        <p:spPr/>
        <p:txBody>
          <a:bodyPr anchor="ctr" anchorCtr="0"/>
          <a:p>
            <a:r>
              <a:rPr altLang="en-US" dirty="0" lang="zh-CN"/>
              <a:t>单击此处编辑母版标题样式</a:t>
            </a:r>
            <a:endParaRPr altLang="en-US" dirty="0" lang="zh-CN"/>
          </a:p>
        </p:txBody>
      </p:sp>
      <p:sp>
        <p:nvSpPr>
          <p:cNvPr id="104858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altLang="en-US" dirty="0" lang="zh-CN"/>
              <a:t>单击此处编辑母版文本样式</a:t>
            </a:r>
            <a:endParaRPr altLang="en-US" dirty="0" lang="zh-CN"/>
          </a:p>
          <a:p>
            <a:pPr lvl="1"/>
            <a:r>
              <a:rPr altLang="en-US" dirty="0" lang="zh-CN"/>
              <a:t>第二级</a:t>
            </a:r>
            <a:endParaRPr altLang="en-US" dirty="0" lang="zh-CN"/>
          </a:p>
          <a:p>
            <a:pPr lvl="2"/>
            <a:r>
              <a:rPr altLang="en-US" dirty="0" lang="zh-CN"/>
              <a:t>第三级</a:t>
            </a:r>
            <a:endParaRPr altLang="en-US" dirty="0" lang="zh-CN"/>
          </a:p>
          <a:p>
            <a:pPr lvl="3"/>
            <a:r>
              <a:rPr altLang="en-US" dirty="0" lang="zh-CN"/>
              <a:t>第四级</a:t>
            </a:r>
            <a:endParaRPr altLang="en-US" dirty="0" lang="zh-CN"/>
          </a:p>
          <a:p>
            <a:pPr lvl="4"/>
            <a:r>
              <a:rPr altLang="en-US" dirty="0" lang="zh-CN"/>
              <a:t>第五级</a:t>
            </a:r>
            <a:endParaRPr altLang="en-US" dirty="0" lang="zh-CN"/>
          </a:p>
        </p:txBody>
      </p:sp>
      <p:sp>
        <p:nvSpPr>
          <p:cNvPr id="1048584" name="日期占位符 3"/>
          <p:cNvSpPr>
            <a:spLocks noGrp="1"/>
          </p:cNvSpPr>
          <p:nvPr>
            <p:ph type="dt" sz="half" idx="10"/>
          </p:nvPr>
        </p:nvSpPr>
        <p:spPr/>
        <p:txBody>
          <a:bodyPr/>
          <a:p>
            <a:fld id="{760FBDFE-C587-4B4C-A407-44438C67B59E}" type="datetimeFigureOut">
              <a:rPr altLang="en-US" lang="zh-CN" smtClean="0"/>
            </a:fld>
            <a:endParaRPr altLang="en-US" dirty="0" lang="zh-CN"/>
          </a:p>
        </p:txBody>
      </p:sp>
      <p:sp>
        <p:nvSpPr>
          <p:cNvPr id="1048585" name="页脚占位符 4"/>
          <p:cNvSpPr>
            <a:spLocks noGrp="1"/>
          </p:cNvSpPr>
          <p:nvPr>
            <p:ph type="ftr" sz="quarter" idx="11"/>
          </p:nvPr>
        </p:nvSpPr>
        <p:spPr/>
        <p:txBody>
          <a:bodyPr/>
          <a:p>
            <a:endParaRPr altLang="en-US" dirty="0" lang="zh-CN"/>
          </a:p>
        </p:txBody>
      </p:sp>
      <p:sp>
        <p:nvSpPr>
          <p:cNvPr id="1048586" name="灯片编号占位符 5"/>
          <p:cNvSpPr>
            <a:spLocks noGrp="1"/>
          </p:cNvSpPr>
          <p:nvPr>
            <p:ph type="sldNum" sz="quarter" idx="12"/>
          </p:nvPr>
        </p:nvSpPr>
        <p:spPr/>
        <p:txBody>
          <a:bodyPr/>
          <a:p>
            <a:fld id="{49AE70B2-8BF9-45C0-BB95-33D1B9D3A854}" type="slidenum">
              <a:rPr altLang="en-US" lang="zh-CN" smtClean="0"/>
            </a:fld>
            <a:endParaRPr altLang="en-US"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节标题">
    <p:spTree>
      <p:nvGrpSpPr>
        <p:cNvPr id="47" name=""/>
        <p:cNvGrpSpPr/>
        <p:nvPr/>
      </p:nvGrpSpPr>
      <p:grpSpPr>
        <a:xfrm>
          <a:off x="0" y="0"/>
          <a:ext cx="0" cy="0"/>
          <a:chOff x="0" y="0"/>
          <a:chExt cx="0" cy="0"/>
        </a:xfrm>
      </p:grpSpPr>
      <p:sp>
        <p:nvSpPr>
          <p:cNvPr id="1048650" name="日期占位符 1"/>
          <p:cNvSpPr>
            <a:spLocks noGrp="1"/>
          </p:cNvSpPr>
          <p:nvPr>
            <p:ph type="dt" sz="half" idx="10"/>
          </p:nvPr>
        </p:nvSpPr>
        <p:spPr/>
        <p:txBody>
          <a:bodyPr/>
          <a:p>
            <a:fld id="{20DD7636-5BE1-44BC-BB5F-15739D9E18E1}" type="datetimeFigureOut">
              <a:rPr altLang="en-US" lang="zh-CN" smtClean="0"/>
            </a:fld>
            <a:endParaRPr altLang="en-US" lang="zh-CN"/>
          </a:p>
        </p:txBody>
      </p:sp>
      <p:sp>
        <p:nvSpPr>
          <p:cNvPr id="1048651" name="页脚占位符 2"/>
          <p:cNvSpPr>
            <a:spLocks noGrp="1"/>
          </p:cNvSpPr>
          <p:nvPr>
            <p:ph type="ftr" sz="quarter" idx="11"/>
          </p:nvPr>
        </p:nvSpPr>
        <p:spPr/>
        <p:txBody>
          <a:bodyPr/>
          <a:p>
            <a:endParaRPr altLang="en-US" lang="zh-CN"/>
          </a:p>
        </p:txBody>
      </p:sp>
      <p:sp>
        <p:nvSpPr>
          <p:cNvPr id="1048652" name="灯片编号占位符 3"/>
          <p:cNvSpPr>
            <a:spLocks noGrp="1"/>
          </p:cNvSpPr>
          <p:nvPr>
            <p:ph type="sldNum" sz="quarter" idx="12"/>
          </p:nvPr>
        </p:nvSpPr>
        <p:spPr/>
        <p:txBody>
          <a:bodyPr/>
          <a:p>
            <a:fld id="{E87C0E1D-24C4-406F-9615-DBDA8D2D1F93}" type="slidenum">
              <a:rPr altLang="en-US" lang="zh-CN" smtClean="0"/>
            </a:fld>
            <a:endParaRPr altLang="en-US" lang="zh-CN"/>
          </a:p>
        </p:txBody>
      </p:sp>
      <p:sp>
        <p:nvSpPr>
          <p:cNvPr id="1048653" name="标题 4"/>
          <p:cNvSpPr>
            <a:spLocks noGrp="1"/>
          </p:cNvSpPr>
          <p:nvPr>
            <p:ph type="title" hasCustomPrompt="1"/>
          </p:nvPr>
        </p:nvSpPr>
        <p:spPr>
          <a:xfrm>
            <a:off x="838200" y="2187443"/>
            <a:ext cx="10515600" cy="2483115"/>
          </a:xfrm>
        </p:spPr>
        <p:txBody>
          <a:bodyPr>
            <a:normAutofit/>
          </a:bodyPr>
          <a:lstStyle>
            <a:lvl1pPr algn="ctr">
              <a:defRPr b="0" sz="6000"/>
            </a:lvl1pPr>
          </a:lstStyle>
          <a:p>
            <a:r>
              <a:rPr altLang="en-US" dirty="0" lang="zh-CN"/>
              <a:t>单击此处编辑标题</a:t>
            </a:r>
            <a:endParaRPr altLang="en-US" dirty="0"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两栏内容">
    <p:spTree>
      <p:nvGrpSpPr>
        <p:cNvPr id="53" name=""/>
        <p:cNvGrpSpPr/>
        <p:nvPr/>
      </p:nvGrpSpPr>
      <p:grpSpPr>
        <a:xfrm>
          <a:off x="0" y="0"/>
          <a:ext cx="0" cy="0"/>
          <a:chOff x="0" y="0"/>
          <a:chExt cx="0" cy="0"/>
        </a:xfrm>
      </p:grpSpPr>
      <p:sp>
        <p:nvSpPr>
          <p:cNvPr id="1048672" name="标题 1"/>
          <p:cNvSpPr>
            <a:spLocks noGrp="1"/>
          </p:cNvSpPr>
          <p:nvPr>
            <p:ph type="title"/>
          </p:nvPr>
        </p:nvSpPr>
        <p:spPr/>
        <p:txBody>
          <a:bodyPr anchor="ctr" anchorCtr="0"/>
          <a:p>
            <a:r>
              <a:rPr altLang="en-US" lang="zh-CN"/>
              <a:t>单击此处编辑母版标题样式</a:t>
            </a:r>
            <a:endParaRPr altLang="en-US" lang="zh-CN"/>
          </a:p>
        </p:txBody>
      </p:sp>
      <p:sp>
        <p:nvSpPr>
          <p:cNvPr id="1048673" name="内容占位符 2"/>
          <p:cNvSpPr>
            <a:spLocks noGrp="1"/>
          </p:cNvSpPr>
          <p:nvPr>
            <p:ph sz="half" idx="1"/>
          </p:nvPr>
        </p:nvSpPr>
        <p:spPr>
          <a:xfrm>
            <a:off x="838200" y="1825625"/>
            <a:ext cx="5181600" cy="4351338"/>
          </a:xfrm>
        </p:spPr>
        <p:txBody>
          <a:bodyPr/>
          <a:p>
            <a:pPr lvl="0"/>
            <a:r>
              <a:rPr altLang="en-US" dirty="0" lang="zh-CN"/>
              <a:t>单击此处编辑母版文本样式</a:t>
            </a:r>
            <a:endParaRPr altLang="en-US" dirty="0" lang="zh-CN"/>
          </a:p>
          <a:p>
            <a:pPr lvl="1"/>
            <a:r>
              <a:rPr altLang="en-US" dirty="0" lang="zh-CN"/>
              <a:t>第二级</a:t>
            </a:r>
            <a:endParaRPr altLang="en-US" dirty="0" lang="zh-CN"/>
          </a:p>
          <a:p>
            <a:pPr lvl="2"/>
            <a:r>
              <a:rPr altLang="en-US" dirty="0" lang="zh-CN"/>
              <a:t>第三级</a:t>
            </a:r>
            <a:endParaRPr altLang="en-US" dirty="0" lang="zh-CN"/>
          </a:p>
          <a:p>
            <a:pPr lvl="3"/>
            <a:r>
              <a:rPr altLang="en-US" dirty="0" lang="zh-CN"/>
              <a:t>第四级</a:t>
            </a:r>
            <a:endParaRPr altLang="en-US" dirty="0" lang="zh-CN"/>
          </a:p>
          <a:p>
            <a:pPr lvl="4"/>
            <a:r>
              <a:rPr altLang="en-US" dirty="0" lang="zh-CN"/>
              <a:t>第五级</a:t>
            </a:r>
            <a:endParaRPr altLang="en-US" dirty="0" lang="zh-CN"/>
          </a:p>
        </p:txBody>
      </p:sp>
      <p:sp>
        <p:nvSpPr>
          <p:cNvPr id="1048674" name="内容占位符 3"/>
          <p:cNvSpPr>
            <a:spLocks noGrp="1"/>
          </p:cNvSpPr>
          <p:nvPr>
            <p:ph sz="half" idx="2"/>
          </p:nvPr>
        </p:nvSpPr>
        <p:spPr>
          <a:xfrm>
            <a:off x="6172200" y="1825625"/>
            <a:ext cx="5181600" cy="4351338"/>
          </a:xfrm>
        </p:spPr>
        <p:txBody>
          <a:bodyPr/>
          <a:p>
            <a:pPr lvl="0"/>
            <a:r>
              <a:rPr altLang="en-US" dirty="0" lang="zh-CN"/>
              <a:t>单击此处编辑母版文本样式</a:t>
            </a:r>
            <a:endParaRPr altLang="en-US" dirty="0" lang="zh-CN"/>
          </a:p>
          <a:p>
            <a:pPr lvl="1"/>
            <a:r>
              <a:rPr altLang="en-US" dirty="0" lang="zh-CN"/>
              <a:t>第二级</a:t>
            </a:r>
            <a:endParaRPr altLang="en-US" dirty="0" lang="zh-CN"/>
          </a:p>
          <a:p>
            <a:pPr lvl="2"/>
            <a:r>
              <a:rPr altLang="en-US" dirty="0" lang="zh-CN"/>
              <a:t>第三级</a:t>
            </a:r>
            <a:endParaRPr altLang="en-US" dirty="0" lang="zh-CN"/>
          </a:p>
          <a:p>
            <a:pPr lvl="3"/>
            <a:r>
              <a:rPr altLang="en-US" dirty="0" lang="zh-CN"/>
              <a:t>第四级</a:t>
            </a:r>
            <a:endParaRPr altLang="en-US" dirty="0" lang="zh-CN"/>
          </a:p>
          <a:p>
            <a:pPr lvl="4"/>
            <a:r>
              <a:rPr altLang="en-US" dirty="0" lang="zh-CN"/>
              <a:t>第五级</a:t>
            </a:r>
            <a:endParaRPr altLang="en-US" dirty="0" lang="zh-CN"/>
          </a:p>
        </p:txBody>
      </p:sp>
      <p:sp>
        <p:nvSpPr>
          <p:cNvPr id="1048675" name="日期占位符 4"/>
          <p:cNvSpPr>
            <a:spLocks noGrp="1"/>
          </p:cNvSpPr>
          <p:nvPr>
            <p:ph type="dt" sz="half" idx="10"/>
          </p:nvPr>
        </p:nvSpPr>
        <p:spPr/>
        <p:txBody>
          <a:bodyPr/>
          <a:p>
            <a:fld id="{760FBDFE-C587-4B4C-A407-44438C67B59E}" type="datetimeFigureOut">
              <a:rPr altLang="en-US" lang="zh-CN" smtClean="0"/>
            </a:fld>
            <a:endParaRPr altLang="en-US" lang="zh-CN"/>
          </a:p>
        </p:txBody>
      </p:sp>
      <p:sp>
        <p:nvSpPr>
          <p:cNvPr id="1048676" name="页脚占位符 5"/>
          <p:cNvSpPr>
            <a:spLocks noGrp="1"/>
          </p:cNvSpPr>
          <p:nvPr>
            <p:ph type="ftr" sz="quarter" idx="11"/>
          </p:nvPr>
        </p:nvSpPr>
        <p:spPr/>
        <p:txBody>
          <a:bodyPr/>
          <a:p>
            <a:endParaRPr altLang="en-US" lang="zh-CN"/>
          </a:p>
        </p:txBody>
      </p:sp>
      <p:sp>
        <p:nvSpPr>
          <p:cNvPr id="1048677" name="灯片编号占位符 6"/>
          <p:cNvSpPr>
            <a:spLocks noGrp="1"/>
          </p:cNvSpPr>
          <p:nvPr>
            <p:ph type="sldNum" sz="quarter" idx="12"/>
          </p:nvPr>
        </p:nvSpPr>
        <p:spPr/>
        <p:txBody>
          <a:bodyPr/>
          <a:p>
            <a:fld id="{49AE70B2-8BF9-45C0-BB95-33D1B9D3A854}" type="slidenum">
              <a:rPr altLang="en-US" lang="zh-CN" smtClean="0"/>
            </a:fld>
            <a:endParaRPr altLang="en-US"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比较">
    <p:spTree>
      <p:nvGrpSpPr>
        <p:cNvPr id="48" name=""/>
        <p:cNvGrpSpPr/>
        <p:nvPr/>
      </p:nvGrpSpPr>
      <p:grpSpPr>
        <a:xfrm>
          <a:off x="0" y="0"/>
          <a:ext cx="0" cy="0"/>
          <a:chOff x="0" y="0"/>
          <a:chExt cx="0" cy="0"/>
        </a:xfrm>
      </p:grpSpPr>
      <p:sp>
        <p:nvSpPr>
          <p:cNvPr id="1048654" name="标题 1"/>
          <p:cNvSpPr>
            <a:spLocks noGrp="1"/>
          </p:cNvSpPr>
          <p:nvPr>
            <p:ph type="title"/>
          </p:nvPr>
        </p:nvSpPr>
        <p:spPr>
          <a:xfrm>
            <a:off x="839788" y="365125"/>
            <a:ext cx="10515600" cy="1325563"/>
          </a:xfrm>
        </p:spPr>
        <p:txBody>
          <a:bodyPr anchor="ctr" anchorCtr="0"/>
          <a:p>
            <a:r>
              <a:rPr altLang="en-US" lang="zh-CN"/>
              <a:t>单击此处编辑母版标题样式</a:t>
            </a:r>
            <a:endParaRPr altLang="en-US" lang="zh-CN"/>
          </a:p>
        </p:txBody>
      </p:sp>
      <p:sp>
        <p:nvSpPr>
          <p:cNvPr id="1048655" name="文本占位符 2"/>
          <p:cNvSpPr>
            <a:spLocks noGrp="1"/>
          </p:cNvSpPr>
          <p:nvPr>
            <p:ph type="body" idx="1"/>
          </p:nvPr>
        </p:nvSpPr>
        <p:spPr>
          <a:xfrm>
            <a:off x="839788" y="1744961"/>
            <a:ext cx="5157787"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en-US" dirty="0" lang="zh-CN"/>
              <a:t>单击此处编辑母版文本样式</a:t>
            </a:r>
            <a:endParaRPr altLang="en-US" dirty="0" lang="zh-CN"/>
          </a:p>
        </p:txBody>
      </p:sp>
      <p:sp>
        <p:nvSpPr>
          <p:cNvPr id="1048656" name="内容占位符 3"/>
          <p:cNvSpPr>
            <a:spLocks noGrp="1"/>
          </p:cNvSpPr>
          <p:nvPr>
            <p:ph sz="half" idx="2"/>
          </p:nvPr>
        </p:nvSpPr>
        <p:spPr>
          <a:xfrm>
            <a:off x="839788" y="2615609"/>
            <a:ext cx="5157787" cy="3574054"/>
          </a:xfrm>
        </p:spPr>
        <p:txBody>
          <a:bodyPr/>
          <a:p>
            <a:pPr lvl="0"/>
            <a:r>
              <a:rPr altLang="en-US" dirty="0" lang="zh-CN"/>
              <a:t>单击此处编辑母版文本样式</a:t>
            </a:r>
            <a:endParaRPr altLang="en-US" dirty="0" lang="zh-CN"/>
          </a:p>
          <a:p>
            <a:pPr lvl="1"/>
            <a:r>
              <a:rPr altLang="en-US" dirty="0" lang="zh-CN"/>
              <a:t>第二级</a:t>
            </a:r>
            <a:endParaRPr altLang="en-US" dirty="0" lang="zh-CN"/>
          </a:p>
          <a:p>
            <a:pPr lvl="2"/>
            <a:r>
              <a:rPr altLang="en-US" dirty="0" lang="zh-CN"/>
              <a:t>第三级</a:t>
            </a:r>
            <a:endParaRPr altLang="en-US" dirty="0" lang="zh-CN"/>
          </a:p>
          <a:p>
            <a:pPr lvl="3"/>
            <a:r>
              <a:rPr altLang="en-US" dirty="0" lang="zh-CN"/>
              <a:t>第四级</a:t>
            </a:r>
            <a:endParaRPr altLang="en-US" dirty="0" lang="zh-CN"/>
          </a:p>
          <a:p>
            <a:pPr lvl="4"/>
            <a:r>
              <a:rPr altLang="en-US" dirty="0" lang="zh-CN"/>
              <a:t>第五级</a:t>
            </a:r>
            <a:endParaRPr altLang="en-US" dirty="0" lang="zh-CN"/>
          </a:p>
        </p:txBody>
      </p:sp>
      <p:sp>
        <p:nvSpPr>
          <p:cNvPr id="1048657" name="文本占位符 4"/>
          <p:cNvSpPr>
            <a:spLocks noGrp="1"/>
          </p:cNvSpPr>
          <p:nvPr>
            <p:ph type="body" sz="quarter" idx="3"/>
          </p:nvPr>
        </p:nvSpPr>
        <p:spPr>
          <a:xfrm>
            <a:off x="6172200" y="1744961"/>
            <a:ext cx="5183188"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en-US" dirty="0" lang="zh-CN"/>
              <a:t>单击此处编辑母版文本样式</a:t>
            </a:r>
            <a:endParaRPr altLang="en-US" dirty="0" lang="zh-CN"/>
          </a:p>
        </p:txBody>
      </p:sp>
      <p:sp>
        <p:nvSpPr>
          <p:cNvPr id="1048658" name="内容占位符 5"/>
          <p:cNvSpPr>
            <a:spLocks noGrp="1"/>
          </p:cNvSpPr>
          <p:nvPr>
            <p:ph sz="quarter" idx="4"/>
          </p:nvPr>
        </p:nvSpPr>
        <p:spPr>
          <a:xfrm>
            <a:off x="6172200" y="2615609"/>
            <a:ext cx="5183188" cy="3574054"/>
          </a:xfrm>
        </p:spPr>
        <p:txBody>
          <a:bodyPr/>
          <a:p>
            <a:pPr lvl="0"/>
            <a:r>
              <a:rPr altLang="en-US" dirty="0" lang="zh-CN"/>
              <a:t>单击此处编辑母版文本样式</a:t>
            </a:r>
            <a:endParaRPr altLang="en-US" dirty="0" lang="zh-CN"/>
          </a:p>
          <a:p>
            <a:pPr lvl="1"/>
            <a:r>
              <a:rPr altLang="en-US" dirty="0" lang="zh-CN"/>
              <a:t>第二级</a:t>
            </a:r>
            <a:endParaRPr altLang="en-US" dirty="0" lang="zh-CN"/>
          </a:p>
          <a:p>
            <a:pPr lvl="2"/>
            <a:r>
              <a:rPr altLang="en-US" dirty="0" lang="zh-CN"/>
              <a:t>第三级</a:t>
            </a:r>
            <a:endParaRPr altLang="en-US" dirty="0" lang="zh-CN"/>
          </a:p>
          <a:p>
            <a:pPr lvl="3"/>
            <a:r>
              <a:rPr altLang="en-US" dirty="0" lang="zh-CN"/>
              <a:t>第四级</a:t>
            </a:r>
            <a:endParaRPr altLang="en-US" dirty="0" lang="zh-CN"/>
          </a:p>
          <a:p>
            <a:pPr lvl="4"/>
            <a:r>
              <a:rPr altLang="en-US" dirty="0" lang="zh-CN"/>
              <a:t>第五级</a:t>
            </a:r>
            <a:endParaRPr altLang="en-US" dirty="0" lang="zh-CN"/>
          </a:p>
        </p:txBody>
      </p:sp>
      <p:sp>
        <p:nvSpPr>
          <p:cNvPr id="1048659" name="日期占位符 6"/>
          <p:cNvSpPr>
            <a:spLocks noGrp="1"/>
          </p:cNvSpPr>
          <p:nvPr>
            <p:ph type="dt" sz="half" idx="10"/>
          </p:nvPr>
        </p:nvSpPr>
        <p:spPr/>
        <p:txBody>
          <a:bodyPr/>
          <a:p>
            <a:fld id="{760FBDFE-C587-4B4C-A407-44438C67B59E}" type="datetimeFigureOut">
              <a:rPr altLang="en-US" lang="zh-CN" smtClean="0"/>
            </a:fld>
            <a:endParaRPr altLang="en-US" lang="zh-CN"/>
          </a:p>
        </p:txBody>
      </p:sp>
      <p:sp>
        <p:nvSpPr>
          <p:cNvPr id="1048660" name="页脚占位符 7"/>
          <p:cNvSpPr>
            <a:spLocks noGrp="1"/>
          </p:cNvSpPr>
          <p:nvPr>
            <p:ph type="ftr" sz="quarter" idx="11"/>
          </p:nvPr>
        </p:nvSpPr>
        <p:spPr/>
        <p:txBody>
          <a:bodyPr/>
          <a:p>
            <a:endParaRPr altLang="en-US" lang="zh-CN"/>
          </a:p>
        </p:txBody>
      </p:sp>
      <p:sp>
        <p:nvSpPr>
          <p:cNvPr id="1048661" name="灯片编号占位符 8"/>
          <p:cNvSpPr>
            <a:spLocks noGrp="1"/>
          </p:cNvSpPr>
          <p:nvPr>
            <p:ph type="sldNum" sz="quarter" idx="12"/>
          </p:nvPr>
        </p:nvSpPr>
        <p:spPr/>
        <p:txBody>
          <a:bodyPr/>
          <a:p>
            <a:fld id="{49AE70B2-8BF9-45C0-BB95-33D1B9D3A854}" type="slidenum">
              <a:rPr altLang="en-US" lang="zh-CN" smtClean="0"/>
            </a:fld>
            <a:endParaRPr altLang="en-US"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仅标题">
    <p:spTree>
      <p:nvGrpSpPr>
        <p:cNvPr id="42" name=""/>
        <p:cNvGrpSpPr/>
        <p:nvPr/>
      </p:nvGrpSpPr>
      <p:grpSpPr>
        <a:xfrm>
          <a:off x="0" y="0"/>
          <a:ext cx="0" cy="0"/>
          <a:chOff x="0" y="0"/>
          <a:chExt cx="0" cy="0"/>
        </a:xfrm>
      </p:grpSpPr>
      <p:sp>
        <p:nvSpPr>
          <p:cNvPr id="1048640" name="标题 1"/>
          <p:cNvSpPr>
            <a:spLocks noGrp="1"/>
          </p:cNvSpPr>
          <p:nvPr>
            <p:ph type="title" hasCustomPrompt="1"/>
          </p:nvPr>
        </p:nvSpPr>
        <p:spPr>
          <a:xfrm>
            <a:off x="3238500" y="2159000"/>
            <a:ext cx="5715000" cy="1382450"/>
          </a:xfrm>
        </p:spPr>
        <p:txBody>
          <a:bodyPr anchor="b" anchorCtr="0">
            <a:normAutofit/>
          </a:bodyPr>
          <a:lstStyle>
            <a:lvl1pPr algn="ctr">
              <a:defRPr b="0" sz="8000">
                <a:solidFill>
                  <a:schemeClr val="tx1"/>
                </a:solidFill>
              </a:defRPr>
            </a:lvl1pPr>
          </a:lstStyle>
          <a:p>
            <a:r>
              <a:rPr altLang="en-US" dirty="0" lang="zh-CN"/>
              <a:t>编辑标题</a:t>
            </a:r>
            <a:endParaRPr altLang="en-US" dirty="0" lang="zh-CN"/>
          </a:p>
        </p:txBody>
      </p:sp>
      <p:sp>
        <p:nvSpPr>
          <p:cNvPr id="1048641" name="日期占位符 2"/>
          <p:cNvSpPr>
            <a:spLocks noGrp="1"/>
          </p:cNvSpPr>
          <p:nvPr>
            <p:ph type="dt" sz="half" idx="10"/>
          </p:nvPr>
        </p:nvSpPr>
        <p:spPr/>
        <p:txBody>
          <a:bodyPr/>
          <a:p>
            <a:fld id="{20DD7636-5BE1-44BC-BB5F-15739D9E18E1}" type="datetimeFigureOut">
              <a:rPr altLang="en-US" lang="zh-CN" smtClean="0"/>
            </a:fld>
            <a:endParaRPr altLang="en-US" lang="zh-CN"/>
          </a:p>
        </p:txBody>
      </p:sp>
      <p:sp>
        <p:nvSpPr>
          <p:cNvPr id="1048642" name="页脚占位符 3"/>
          <p:cNvSpPr>
            <a:spLocks noGrp="1"/>
          </p:cNvSpPr>
          <p:nvPr>
            <p:ph type="ftr" sz="quarter" idx="11"/>
          </p:nvPr>
        </p:nvSpPr>
        <p:spPr/>
        <p:txBody>
          <a:bodyPr/>
          <a:p>
            <a:endParaRPr altLang="en-US" lang="zh-CN"/>
          </a:p>
        </p:txBody>
      </p:sp>
      <p:sp>
        <p:nvSpPr>
          <p:cNvPr id="1048643" name="灯片编号占位符 4"/>
          <p:cNvSpPr>
            <a:spLocks noGrp="1"/>
          </p:cNvSpPr>
          <p:nvPr>
            <p:ph type="sldNum" sz="quarter" idx="12"/>
          </p:nvPr>
        </p:nvSpPr>
        <p:spPr/>
        <p:txBody>
          <a:bodyPr/>
          <a:p>
            <a:fld id="{E87C0E1D-24C4-406F-9615-DBDA8D2D1F93}" type="slidenum">
              <a:rPr altLang="en-US" lang="zh-CN" smtClean="0"/>
            </a:fld>
            <a:endParaRPr altLang="en-US" lang="zh-CN"/>
          </a:p>
        </p:txBody>
      </p:sp>
      <p:sp>
        <p:nvSpPr>
          <p:cNvPr id="1048644" name="内容占位符 36"/>
          <p:cNvSpPr>
            <a:spLocks noGrp="1"/>
          </p:cNvSpPr>
          <p:nvPr>
            <p:ph sz="quarter" idx="13" hasCustomPrompt="1"/>
          </p:nvPr>
        </p:nvSpPr>
        <p:spPr>
          <a:xfrm>
            <a:off x="3238500" y="3733201"/>
            <a:ext cx="5715000" cy="1185937"/>
          </a:xfrm>
        </p:spPr>
        <p:txBody>
          <a:bodyPr>
            <a:normAutofit/>
          </a:bodyPr>
          <a:lstStyle>
            <a:lvl1pPr algn="ctr" indent="0" marL="0">
              <a:buNone/>
              <a:defRPr sz="3200">
                <a:solidFill>
                  <a:schemeClr val="tx1"/>
                </a:solidFill>
              </a:defRPr>
            </a:lvl1pPr>
          </a:lstStyle>
          <a:p>
            <a:pPr lvl="0"/>
            <a:r>
              <a:rPr altLang="en-US" dirty="0" lang="zh-CN"/>
              <a:t>编辑文本</a:t>
            </a:r>
            <a:endParaRPr altLang="en-US" dirty="0"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空白">
    <p:spTree>
      <p:nvGrpSpPr>
        <p:cNvPr id="49" name=""/>
        <p:cNvGrpSpPr/>
        <p:nvPr/>
      </p:nvGrpSpPr>
      <p:grpSpPr>
        <a:xfrm>
          <a:off x="0" y="0"/>
          <a:ext cx="0" cy="0"/>
          <a:chOff x="0" y="0"/>
          <a:chExt cx="0" cy="0"/>
        </a:xfrm>
      </p:grpSpPr>
      <p:sp>
        <p:nvSpPr>
          <p:cNvPr id="1048662" name="日期占位符 1"/>
          <p:cNvSpPr>
            <a:spLocks noGrp="1"/>
          </p:cNvSpPr>
          <p:nvPr>
            <p:ph type="dt" sz="half" idx="10"/>
          </p:nvPr>
        </p:nvSpPr>
        <p:spPr/>
        <p:txBody>
          <a:bodyPr/>
          <a:p>
            <a:fld id="{760FBDFE-C587-4B4C-A407-44438C67B59E}" type="datetimeFigureOut">
              <a:rPr altLang="en-US" lang="zh-CN" smtClean="0"/>
            </a:fld>
            <a:endParaRPr altLang="en-US" lang="zh-CN"/>
          </a:p>
        </p:txBody>
      </p:sp>
      <p:sp>
        <p:nvSpPr>
          <p:cNvPr id="1048663" name="页脚占位符 2"/>
          <p:cNvSpPr>
            <a:spLocks noGrp="1"/>
          </p:cNvSpPr>
          <p:nvPr>
            <p:ph type="ftr" sz="quarter" idx="11"/>
          </p:nvPr>
        </p:nvSpPr>
        <p:spPr/>
        <p:txBody>
          <a:bodyPr/>
          <a:p>
            <a:endParaRPr altLang="en-US" lang="zh-CN"/>
          </a:p>
        </p:txBody>
      </p:sp>
      <p:sp>
        <p:nvSpPr>
          <p:cNvPr id="1048664" name="灯片编号占位符 3"/>
          <p:cNvSpPr>
            <a:spLocks noGrp="1"/>
          </p:cNvSpPr>
          <p:nvPr>
            <p:ph type="sldNum" sz="quarter" idx="12"/>
          </p:nvPr>
        </p:nvSpPr>
        <p:spPr/>
        <p:txBody>
          <a:bodyPr/>
          <a:p>
            <a:fld id="{49AE70B2-8BF9-45C0-BB95-33D1B9D3A854}" type="slidenum">
              <a:rPr altLang="en-US" lang="zh-CN" smtClean="0"/>
            </a:fld>
            <a:endParaRPr altLang="en-US"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picTx">
  <p:cSld name="图片与标题">
    <p:spTree>
      <p:nvGrpSpPr>
        <p:cNvPr id="55" name=""/>
        <p:cNvGrpSpPr/>
        <p:nvPr/>
      </p:nvGrpSpPr>
      <p:grpSpPr>
        <a:xfrm>
          <a:off x="0" y="0"/>
          <a:ext cx="0" cy="0"/>
          <a:chOff x="0" y="0"/>
          <a:chExt cx="0" cy="0"/>
        </a:xfrm>
      </p:grpSpPr>
      <p:sp>
        <p:nvSpPr>
          <p:cNvPr id="1048679" name="标题 1"/>
          <p:cNvSpPr>
            <a:spLocks noGrp="1"/>
          </p:cNvSpPr>
          <p:nvPr>
            <p:ph type="title" hasCustomPrompt="1"/>
          </p:nvPr>
        </p:nvSpPr>
        <p:spPr>
          <a:xfrm>
            <a:off x="838200" y="713673"/>
            <a:ext cx="4681654" cy="1428161"/>
          </a:xfrm>
        </p:spPr>
        <p:txBody>
          <a:bodyPr anchor="t" anchorCtr="0">
            <a:normAutofit/>
          </a:bodyPr>
          <a:lstStyle>
            <a:lvl1pPr>
              <a:defRPr sz="3600"/>
            </a:lvl1pPr>
          </a:lstStyle>
          <a:p>
            <a:r>
              <a:rPr altLang="en-US" dirty="0" lang="zh-CN"/>
              <a:t>单击此处编辑标题</a:t>
            </a:r>
            <a:endParaRPr altLang="en-US" dirty="0" lang="zh-CN"/>
          </a:p>
        </p:txBody>
      </p:sp>
      <p:sp>
        <p:nvSpPr>
          <p:cNvPr id="1048680" name="图片占位符 2"/>
          <p:cNvSpPr>
            <a:spLocks noChangeAspect="1" noGrp="1"/>
          </p:cNvSpPr>
          <p:nvPr>
            <p:ph type="pic" idx="1"/>
          </p:nvPr>
        </p:nvSpPr>
        <p:spPr>
          <a:xfrm>
            <a:off x="5642517" y="713673"/>
            <a:ext cx="5711882" cy="5403600"/>
          </a:xfrm>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altLang="en-US" dirty="0" lang="zh-CN"/>
          </a:p>
        </p:txBody>
      </p:sp>
      <p:sp>
        <p:nvSpPr>
          <p:cNvPr id="1048681" name="文本占位符 3"/>
          <p:cNvSpPr>
            <a:spLocks noGrp="1"/>
          </p:cNvSpPr>
          <p:nvPr>
            <p:ph type="body" sz="half" idx="2"/>
          </p:nvPr>
        </p:nvSpPr>
        <p:spPr>
          <a:xfrm>
            <a:off x="838200" y="2313873"/>
            <a:ext cx="4681654" cy="3811588"/>
          </a:xfrm>
        </p:spPr>
        <p:txBody>
          <a:bodyPr>
            <a:normAutofit/>
          </a:bodyPr>
          <a:lstStyle>
            <a:lvl1pPr indent="0" marL="0">
              <a:buNone/>
              <a:defRPr sz="18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en-US" dirty="0" lang="zh-CN"/>
              <a:t>单击此处编辑母版文本样式</a:t>
            </a:r>
            <a:endParaRPr altLang="en-US" dirty="0" lang="zh-CN"/>
          </a:p>
        </p:txBody>
      </p:sp>
      <p:sp>
        <p:nvSpPr>
          <p:cNvPr id="1048682" name="日期占位符 4"/>
          <p:cNvSpPr>
            <a:spLocks noGrp="1"/>
          </p:cNvSpPr>
          <p:nvPr>
            <p:ph type="dt" sz="half" idx="10"/>
          </p:nvPr>
        </p:nvSpPr>
        <p:spPr/>
        <p:txBody>
          <a:bodyPr/>
          <a:p>
            <a:fld id="{9EFD9D74-47D9-4702-A33C-335B63B48DBF}" type="datetimeFigureOut">
              <a:rPr altLang="en-US" lang="zh-CN" smtClean="0"/>
            </a:fld>
            <a:endParaRPr altLang="en-US" dirty="0" lang="zh-CN"/>
          </a:p>
        </p:txBody>
      </p:sp>
      <p:sp>
        <p:nvSpPr>
          <p:cNvPr id="1048683" name="页脚占位符 5"/>
          <p:cNvSpPr>
            <a:spLocks noGrp="1"/>
          </p:cNvSpPr>
          <p:nvPr>
            <p:ph type="ftr" sz="quarter" idx="11"/>
          </p:nvPr>
        </p:nvSpPr>
        <p:spPr/>
        <p:txBody>
          <a:bodyPr/>
          <a:p>
            <a:endParaRPr altLang="en-US" dirty="0" lang="zh-CN"/>
          </a:p>
        </p:txBody>
      </p:sp>
      <p:sp>
        <p:nvSpPr>
          <p:cNvPr id="1048684" name="灯片编号占位符 6"/>
          <p:cNvSpPr>
            <a:spLocks noGrp="1"/>
          </p:cNvSpPr>
          <p:nvPr>
            <p:ph type="sldNum" sz="quarter" idx="12"/>
          </p:nvPr>
        </p:nvSpPr>
        <p:spPr/>
        <p:txBody>
          <a:bodyPr/>
          <a:p>
            <a:fld id="{FABC47A4-756D-490B-A52F-7D9E2C9FC05F}" type="slidenum">
              <a:rPr altLang="en-US" lang="zh-CN" smtClean="0"/>
            </a:fld>
            <a:endParaRPr altLang="en-US"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vertTitleAndTx">
  <p:cSld name="竖排标题与文本">
    <p:spTree>
      <p:nvGrpSpPr>
        <p:cNvPr id="45" name=""/>
        <p:cNvGrpSpPr/>
        <p:nvPr/>
      </p:nvGrpSpPr>
      <p:grpSpPr>
        <a:xfrm>
          <a:off x="0" y="0"/>
          <a:ext cx="0" cy="0"/>
          <a:chOff x="0" y="0"/>
          <a:chExt cx="0" cy="0"/>
        </a:xfrm>
      </p:grpSpPr>
      <p:sp>
        <p:nvSpPr>
          <p:cNvPr id="1048645" name="竖排标题 1"/>
          <p:cNvSpPr>
            <a:spLocks noGrp="1"/>
          </p:cNvSpPr>
          <p:nvPr>
            <p:ph type="title" orient="vert" hasCustomPrompt="1"/>
          </p:nvPr>
        </p:nvSpPr>
        <p:spPr>
          <a:xfrm>
            <a:off x="10444898" y="365125"/>
            <a:ext cx="908901" cy="5811838"/>
          </a:xfrm>
        </p:spPr>
        <p:txBody>
          <a:bodyPr vert="eaVert">
            <a:normAutofit/>
          </a:bodyPr>
          <a:lstStyle>
            <a:lvl1pPr>
              <a:defRPr sz="4400"/>
            </a:lvl1pPr>
          </a:lstStyle>
          <a:p>
            <a:r>
              <a:rPr altLang="en-US" dirty="0" lang="zh-CN"/>
              <a:t>单击此处编辑标题</a:t>
            </a:r>
            <a:endParaRPr altLang="en-US" dirty="0" lang="zh-CN"/>
          </a:p>
        </p:txBody>
      </p:sp>
      <p:sp>
        <p:nvSpPr>
          <p:cNvPr id="1048646" name="竖排文字占位符 2"/>
          <p:cNvSpPr>
            <a:spLocks noGrp="1"/>
          </p:cNvSpPr>
          <p:nvPr>
            <p:ph type="body" orient="vert" idx="1"/>
          </p:nvPr>
        </p:nvSpPr>
        <p:spPr>
          <a:xfrm>
            <a:off x="838199" y="365125"/>
            <a:ext cx="9446443" cy="5811838"/>
          </a:xfrm>
        </p:spPr>
        <p:txBody>
          <a:bodyPr vert="eaVert"/>
          <a:p>
            <a:pPr lvl="0"/>
            <a:r>
              <a:rPr altLang="en-US" dirty="0" lang="zh-CN"/>
              <a:t>单击此处编辑母版文本样式</a:t>
            </a:r>
            <a:endParaRPr altLang="en-US" dirty="0" lang="zh-CN"/>
          </a:p>
          <a:p>
            <a:pPr lvl="1"/>
            <a:r>
              <a:rPr altLang="en-US" dirty="0" lang="zh-CN"/>
              <a:t>第二级</a:t>
            </a:r>
            <a:endParaRPr altLang="en-US" dirty="0" lang="zh-CN"/>
          </a:p>
          <a:p>
            <a:pPr lvl="2"/>
            <a:r>
              <a:rPr altLang="en-US" dirty="0" lang="zh-CN"/>
              <a:t>第三级</a:t>
            </a:r>
            <a:endParaRPr altLang="en-US" dirty="0" lang="zh-CN"/>
          </a:p>
          <a:p>
            <a:pPr lvl="3"/>
            <a:r>
              <a:rPr altLang="en-US" dirty="0" lang="zh-CN"/>
              <a:t>第四级</a:t>
            </a:r>
            <a:endParaRPr altLang="en-US" dirty="0" lang="zh-CN"/>
          </a:p>
          <a:p>
            <a:pPr lvl="4"/>
            <a:r>
              <a:rPr altLang="en-US" dirty="0" lang="zh-CN"/>
              <a:t>第五级</a:t>
            </a:r>
            <a:endParaRPr altLang="en-US" dirty="0" lang="zh-CN"/>
          </a:p>
        </p:txBody>
      </p:sp>
      <p:sp>
        <p:nvSpPr>
          <p:cNvPr id="1048647" name="日期占位符 3"/>
          <p:cNvSpPr>
            <a:spLocks noGrp="1"/>
          </p:cNvSpPr>
          <p:nvPr>
            <p:ph type="dt" sz="half" idx="10"/>
          </p:nvPr>
        </p:nvSpPr>
        <p:spPr/>
        <p:txBody>
          <a:bodyPr/>
          <a:p>
            <a:fld id="{760FBDFE-C587-4B4C-A407-44438C67B59E}" type="datetimeFigureOut">
              <a:rPr altLang="en-US" lang="zh-CN" smtClean="0"/>
            </a:fld>
            <a:endParaRPr altLang="en-US" lang="zh-CN"/>
          </a:p>
        </p:txBody>
      </p:sp>
      <p:sp>
        <p:nvSpPr>
          <p:cNvPr id="1048648" name="页脚占位符 4"/>
          <p:cNvSpPr>
            <a:spLocks noGrp="1"/>
          </p:cNvSpPr>
          <p:nvPr>
            <p:ph type="ftr" sz="quarter" idx="11"/>
          </p:nvPr>
        </p:nvSpPr>
        <p:spPr/>
        <p:txBody>
          <a:bodyPr/>
          <a:p>
            <a:endParaRPr altLang="en-US" lang="zh-CN"/>
          </a:p>
        </p:txBody>
      </p:sp>
      <p:sp>
        <p:nvSpPr>
          <p:cNvPr id="1048649" name="灯片编号占位符 5"/>
          <p:cNvSpPr>
            <a:spLocks noGrp="1"/>
          </p:cNvSpPr>
          <p:nvPr>
            <p:ph type="sldNum" sz="quarter" idx="12"/>
          </p:nvPr>
        </p:nvSpPr>
        <p:spPr/>
        <p:txBody>
          <a:bodyPr/>
          <a:p>
            <a:fld id="{49AE70B2-8BF9-45C0-BB95-33D1B9D3A854}" type="slidenum">
              <a:rPr altLang="en-US" lang="zh-CN" smtClean="0"/>
            </a:fld>
            <a:endParaRPr altLang="en-US" lang="zh-CN"/>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ags" Target="../tags/tag1.xml"/><Relationship Id="rId19" Type="http://schemas.openxmlformats.org/officeDocument/2006/relationships/tags" Target="../tags/tag2.xml"/><Relationship Id="rId20" Type="http://schemas.openxmlformats.org/officeDocument/2006/relationships/tags" Target="../tags/tag3.xml"/><Relationship Id="rId2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7" name=""/>
        <p:cNvGrpSpPr/>
        <p:nvPr/>
      </p:nvGrpSpPr>
      <p:grpSpPr>
        <a:xfrm>
          <a:off x="0" y="0"/>
          <a:ext cx="0" cy="0"/>
          <a:chOff x="0" y="0"/>
          <a:chExt cx="0" cy="0"/>
        </a:xfrm>
      </p:grpSpPr>
      <p:sp>
        <p:nvSpPr>
          <p:cNvPr id="1048576" name="标题占位符 1"/>
          <p:cNvSpPr>
            <a:spLocks noGrp="1"/>
          </p:cNvSpPr>
          <p:nvPr>
            <p:ph type="title"/>
            <p:custDataLst>
              <p:tags r:id="rId18"/>
            </p:custDataLst>
          </p:nvPr>
        </p:nvSpPr>
        <p:spPr>
          <a:xfrm>
            <a:off x="838200" y="365125"/>
            <a:ext cx="10515600" cy="1325563"/>
          </a:xfrm>
          <a:prstGeom prst="rect"/>
        </p:spPr>
        <p:txBody>
          <a:bodyPr anchor="ctr" bIns="45720" lIns="91440" rIns="91440" rtlCol="0" tIns="45720" vert="horz">
            <a:normAutofit/>
          </a:bodyPr>
          <a:p>
            <a:r>
              <a:rPr altLang="en-US" dirty="0" lang="zh-CN"/>
              <a:t>单击此处编辑母版标题样式</a:t>
            </a:r>
            <a:endParaRPr altLang="en-US" dirty="0" lang="zh-CN"/>
          </a:p>
        </p:txBody>
      </p:sp>
      <p:sp>
        <p:nvSpPr>
          <p:cNvPr id="1048577" name="文本占位符 2"/>
          <p:cNvSpPr>
            <a:spLocks noGrp="1"/>
          </p:cNvSpPr>
          <p:nvPr>
            <p:ph type="body" idx="1"/>
            <p:custDataLst>
              <p:tags r:id="rId19"/>
            </p:custDataLst>
          </p:nvPr>
        </p:nvSpPr>
        <p:spPr>
          <a:xfrm>
            <a:off x="838200" y="1825625"/>
            <a:ext cx="10515600" cy="4351338"/>
          </a:xfrm>
          <a:prstGeom prst="rect"/>
        </p:spPr>
        <p:txBody>
          <a:bodyPr bIns="45720" lIns="91440" rIns="91440" rtlCol="0" tIns="45720" vert="horz">
            <a:normAutofit/>
          </a:bodyPr>
          <a:p>
            <a:pPr lvl="0"/>
            <a:r>
              <a:rPr altLang="en-US" dirty="0" lang="zh-CN"/>
              <a:t>单击此处编辑母版文本样式</a:t>
            </a:r>
            <a:endParaRPr altLang="en-US" dirty="0" lang="zh-CN"/>
          </a:p>
          <a:p>
            <a:pPr lvl="1"/>
            <a:r>
              <a:rPr altLang="en-US" dirty="0" lang="zh-CN"/>
              <a:t>第二级</a:t>
            </a:r>
            <a:endParaRPr altLang="en-US" dirty="0" lang="zh-CN"/>
          </a:p>
          <a:p>
            <a:pPr lvl="2"/>
            <a:r>
              <a:rPr altLang="en-US" dirty="0" lang="zh-CN"/>
              <a:t>第三级</a:t>
            </a:r>
            <a:endParaRPr altLang="en-US" dirty="0" lang="zh-CN"/>
          </a:p>
          <a:p>
            <a:pPr lvl="3"/>
            <a:r>
              <a:rPr altLang="en-US" dirty="0" lang="zh-CN"/>
              <a:t>第四级</a:t>
            </a:r>
            <a:endParaRPr altLang="en-US" dirty="0" lang="zh-CN"/>
          </a:p>
          <a:p>
            <a:pPr lvl="4"/>
            <a:r>
              <a:rPr altLang="en-US" dirty="0" lang="zh-CN"/>
              <a:t>第五级</a:t>
            </a:r>
            <a:endParaRPr altLang="en-US" dirty="0" lang="zh-CN"/>
          </a:p>
        </p:txBody>
      </p:sp>
      <p:sp>
        <p:nvSpPr>
          <p:cNvPr id="1048578" name="日期占位符 3"/>
          <p:cNvSpPr>
            <a:spLocks noGrp="1"/>
          </p:cNvSpPr>
          <p:nvPr>
            <p:ph type="dt" sz="half" idx="2"/>
          </p:nvPr>
        </p:nvSpPr>
        <p:spPr>
          <a:xfrm>
            <a:off x="838200" y="6356350"/>
            <a:ext cx="2743200" cy="365125"/>
          </a:xfrm>
          <a:prstGeom prst="rect"/>
        </p:spPr>
        <p:txBody>
          <a:bodyPr anchor="ctr" bIns="45720" lIns="91440" rIns="91440" rtlCol="0" tIns="45720" vert="horz">
            <a:normAutofit/>
          </a:bodyPr>
          <a:lstStyle>
            <a:lvl1pPr algn="ctr">
              <a:defRPr sz="1200">
                <a:solidFill>
                  <a:schemeClr val="bg1">
                    <a:lumMod val="50000"/>
                  </a:schemeClr>
                </a:solidFill>
                <a:latin typeface="Arial" panose="020B0604020202020204" pitchFamily="34" charset="0"/>
                <a:ea typeface="Arial" panose="020B0604020202020204" pitchFamily="34" charset="0"/>
              </a:defRPr>
            </a:lvl1pPr>
          </a:lstStyle>
          <a:p>
            <a:fld id="{D997B5FA-0921-464F-AAE1-844C04324D75}" type="datetimeFigureOut">
              <a:rPr altLang="en-US" lang="zh-CN" smtClean="0"/>
            </a:fld>
            <a:endParaRPr altLang="en-US" dirty="0" lang="zh-CN"/>
          </a:p>
        </p:txBody>
      </p:sp>
      <p:sp>
        <p:nvSpPr>
          <p:cNvPr id="1048579" name="页脚占位符 4"/>
          <p:cNvSpPr>
            <a:spLocks noGrp="1"/>
          </p:cNvSpPr>
          <p:nvPr>
            <p:ph type="ftr" sz="quarter" idx="3"/>
          </p:nvPr>
        </p:nvSpPr>
        <p:spPr>
          <a:xfrm>
            <a:off x="4038600" y="6356350"/>
            <a:ext cx="4114800" cy="365125"/>
          </a:xfrm>
          <a:prstGeom prst="rect"/>
        </p:spPr>
        <p:txBody>
          <a:bodyPr anchor="ctr" bIns="45720" lIns="91440" rIns="91440" rtlCol="0" tIns="45720" vert="horz">
            <a:normAutofit/>
          </a:bodyPr>
          <a:lstStyle>
            <a:lvl1pPr algn="ctr">
              <a:defRPr sz="1200">
                <a:solidFill>
                  <a:schemeClr val="bg1">
                    <a:lumMod val="50000"/>
                  </a:schemeClr>
                </a:solidFill>
                <a:latin typeface="Arial" panose="020B0604020202020204" pitchFamily="34" charset="0"/>
                <a:ea typeface="Arial" panose="020B0604020202020204" pitchFamily="34" charset="0"/>
              </a:defRPr>
            </a:lvl1pPr>
          </a:lstStyle>
          <a:p>
            <a:endParaRPr altLang="en-US" lang="zh-CN"/>
          </a:p>
        </p:txBody>
      </p:sp>
      <p:sp>
        <p:nvSpPr>
          <p:cNvPr id="1048580" name="灯片编号占位符 5"/>
          <p:cNvSpPr>
            <a:spLocks noGrp="1"/>
          </p:cNvSpPr>
          <p:nvPr>
            <p:ph type="sldNum" sz="quarter" idx="4"/>
          </p:nvPr>
        </p:nvSpPr>
        <p:spPr>
          <a:xfrm>
            <a:off x="8610600" y="6356350"/>
            <a:ext cx="2743200" cy="365125"/>
          </a:xfrm>
          <a:prstGeom prst="rect"/>
        </p:spPr>
        <p:txBody>
          <a:bodyPr anchor="ctr" bIns="45720" lIns="91440" rIns="91440" rtlCol="0" tIns="45720" vert="horz">
            <a:normAutofit/>
          </a:bodyPr>
          <a:lstStyle>
            <a:lvl1pPr algn="ctr">
              <a:defRPr sz="1200">
                <a:solidFill>
                  <a:schemeClr val="bg1">
                    <a:lumMod val="50000"/>
                  </a:schemeClr>
                </a:solidFill>
                <a:latin typeface="Arial" panose="020B0604020202020204" pitchFamily="34" charset="0"/>
                <a:ea typeface="Arial" panose="020B0604020202020204" pitchFamily="34" charset="0"/>
              </a:defRPr>
            </a:lvl1pPr>
          </a:lstStyle>
          <a:p>
            <a:fld id="{565CE74E-AB26-4998-AD42-012C4C1AD076}" type="slidenum">
              <a:rPr altLang="en-US" lang="zh-CN" smtClean="0"/>
            </a:fld>
            <a:endParaRPr altLang="en-US" lang="zh-CN"/>
          </a:p>
        </p:txBody>
      </p:sp>
      <p:sp>
        <p:nvSpPr>
          <p:cNvPr id="1048581" name="KSO_TEMPLATE" hidden="1"/>
          <p:cNvSpPr/>
          <p:nvPr userDrawn="1">
            <p:custDataLst>
              <p:tags r:id="rId20"/>
            </p:custDataLst>
          </p:nvPr>
        </p:nvSpPr>
        <p:spPr>
          <a:xfrm>
            <a:off x="0" y="0"/>
            <a:ext cx="0" cy="0"/>
          </a:xfrm>
          <a:prstGeom prst="rec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ea typeface="Arial" panose="020B0604020202020204" pitchFamily="34" charset="0"/>
            </a:endParaRPr>
          </a:p>
        </p:txBody>
      </p:sp>
    </p:spTree>
  </p:cSld>
  <p:clrMap accent1="accent1" accent2="accent2" accent3="accent3" accent4="accent4" accent5="accent5" accent6="accent6" bg1="lt1" bg2="lt2" tx1="dk1" tx2="dk2"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Lst>
  <p:txStyles>
    <p:titleStyle>
      <a:lvl1pPr algn="l" defTabSz="914400" eaLnBrk="1" hangingPunct="1" latinLnBrk="0" rtl="0">
        <a:lnSpc>
          <a:spcPct val="90000"/>
        </a:lnSpc>
        <a:spcBef>
          <a:spcPct val="0"/>
        </a:spcBef>
        <a:buNone/>
        <a:defRPr sz="4400" kern="1200">
          <a:solidFill>
            <a:schemeClr val="tx1"/>
          </a:solidFill>
          <a:latin typeface="+mj-lt"/>
          <a:ea typeface="Arial" panose="020B0604020202020204" pitchFamily="34" charset="0"/>
          <a:cs typeface="+mj-cs"/>
        </a:defRPr>
      </a:lvl1pPr>
    </p:titleStyle>
    <p:bodyStyle>
      <a:lvl1pPr algn="l" defTabSz="914400" eaLnBrk="1" hangingPunct="1" indent="-228600" latinLnBrk="0" marL="228600" rtl="0">
        <a:lnSpc>
          <a:spcPct val="90000"/>
        </a:lnSpc>
        <a:spcBef>
          <a:spcPts val="1000"/>
        </a:spcBef>
        <a:buFont typeface="Arial" panose="020B0604020202020204" pitchFamily="34" charset="0"/>
        <a:buChar char="•"/>
        <a:defRPr sz="2400" kern="1200">
          <a:solidFill>
            <a:schemeClr val="tx1"/>
          </a:solidFill>
          <a:latin typeface="+mn-lt"/>
          <a:ea typeface="Arial" panose="020B0604020202020204" pitchFamily="34" charset="0"/>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000" kern="1200">
          <a:solidFill>
            <a:schemeClr val="tx1"/>
          </a:solidFill>
          <a:latin typeface="+mn-lt"/>
          <a:ea typeface="Arial" panose="020B0604020202020204" pitchFamily="34" charset="0"/>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1800" kern="1200">
          <a:solidFill>
            <a:schemeClr val="tx1"/>
          </a:solidFill>
          <a:latin typeface="+mn-lt"/>
          <a:ea typeface="Arial" panose="020B0604020202020204" pitchFamily="34" charset="0"/>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Arial" panose="020B0604020202020204" pitchFamily="34" charset="0"/>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Arial" panose="020B0604020202020204" pitchFamily="34" charset="0"/>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tags" Target="../tags/tag4.xml"/><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tags" Target="../tags/tag5.xml"/><Relationship Id="rId3" Type="http://schemas.openxmlformats.org/officeDocument/2006/relationships/tags" Target="../tags/tag6.xml"/><Relationship Id="rId4" Type="http://schemas.openxmlformats.org/officeDocument/2006/relationships/tags" Target="../tags/tag7.xml"/><Relationship Id="rId5" Type="http://schemas.openxmlformats.org/officeDocument/2006/relationships/tags" Target="../tags/tag8.xml"/><Relationship Id="rId6" Type="http://schemas.openxmlformats.org/officeDocument/2006/relationships/tags" Target="../tags/tag9.xml"/><Relationship Id="rId7" Type="http://schemas.openxmlformats.org/officeDocument/2006/relationships/tags" Target="../tags/tag10.xml"/><Relationship Id="rId8" Type="http://schemas.openxmlformats.org/officeDocument/2006/relationships/tags" Target="../tags/tag11.xml"/><Relationship Id="rId9" Type="http://schemas.openxmlformats.org/officeDocument/2006/relationships/tags" Target="../tags/tag12.xml"/><Relationship Id="rId10" Type="http://schemas.openxmlformats.org/officeDocument/2006/relationships/tags" Target="../tags/tag13.xml"/><Relationship Id="rId11" Type="http://schemas.openxmlformats.org/officeDocument/2006/relationships/tags" Target="../tags/tag14.xml"/><Relationship Id="rId12" Type="http://schemas.openxmlformats.org/officeDocument/2006/relationships/tags" Target="../tags/tag15.xml"/><Relationship Id="rId13" Type="http://schemas.openxmlformats.org/officeDocument/2006/relationships/tags" Target="../tags/tag16.xml"/><Relationship Id="rId14" Type="http://schemas.openxmlformats.org/officeDocument/2006/relationships/tags" Target="../tags/tag17.xml"/><Relationship Id="rId15" Type="http://schemas.openxmlformats.org/officeDocument/2006/relationships/tags" Target="../tags/tag18.xml"/><Relationship Id="rId16" Type="http://schemas.openxmlformats.org/officeDocument/2006/relationships/tags" Target="../tags/tag19.xml"/><Relationship Id="rId17" Type="http://schemas.openxmlformats.org/officeDocument/2006/relationships/tags" Target="../tags/tag20.xml"/><Relationship Id="rId18" Type="http://schemas.openxmlformats.org/officeDocument/2006/relationships/tags" Target="../tags/tag21.xml"/><Relationship Id="rId19"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tags" Target="../tags/tag22.xml"/><Relationship Id="rId3" Type="http://schemas.openxmlformats.org/officeDocument/2006/relationships/tags" Target="../tags/tag23.xml"/><Relationship Id="rId4" Type="http://schemas.openxmlformats.org/officeDocument/2006/relationships/tags" Target="../tags/tag24.xml"/><Relationship Id="rId5" Type="http://schemas.openxmlformats.org/officeDocument/2006/relationships/tags" Target="../tags/tag25.xml"/><Relationship Id="rId6" Type="http://schemas.openxmlformats.org/officeDocument/2006/relationships/tags" Target="../tags/tag26.xml"/><Relationship Id="rId7" Type="http://schemas.openxmlformats.org/officeDocument/2006/relationships/tags" Target="../tags/tag27.xml"/><Relationship Id="rId8" Type="http://schemas.openxmlformats.org/officeDocument/2006/relationships/tags" Target="../tags/tag28.xml"/><Relationship Id="rId9" Type="http://schemas.openxmlformats.org/officeDocument/2006/relationships/tags" Target="../tags/tag29.xml"/><Relationship Id="rId10" Type="http://schemas.openxmlformats.org/officeDocument/2006/relationships/tags" Target="../tags/tag30.xml"/><Relationship Id="rId11" Type="http://schemas.openxmlformats.org/officeDocument/2006/relationships/image" Target="../media/image5.jpeg"/><Relationship Id="rId12" Type="http://schemas.openxmlformats.org/officeDocument/2006/relationships/tags" Target="../tags/tag31.xml"/><Relationship Id="rId13" Type="http://schemas.openxmlformats.org/officeDocument/2006/relationships/image" Target="../media/image6.jpeg"/><Relationship Id="rId14" Type="http://schemas.openxmlformats.org/officeDocument/2006/relationships/tags" Target="../tags/tag32.xml"/><Relationship Id="rId15"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tags" Target="../tags/tag33.xml"/><Relationship Id="rId3" Type="http://schemas.openxmlformats.org/officeDocument/2006/relationships/tags" Target="../tags/tag34.xml"/><Relationship Id="rId4" Type="http://schemas.openxmlformats.org/officeDocument/2006/relationships/tags" Target="../tags/tag35.xml"/><Relationship Id="rId5" Type="http://schemas.openxmlformats.org/officeDocument/2006/relationships/tags" Target="../tags/tag36.xml"/><Relationship Id="rId6" Type="http://schemas.openxmlformats.org/officeDocument/2006/relationships/tags" Target="../tags/tag37.xml"/><Relationship Id="rId7" Type="http://schemas.openxmlformats.org/officeDocument/2006/relationships/tags" Target="../tags/tag38.xml"/><Relationship Id="rId8" Type="http://schemas.openxmlformats.org/officeDocument/2006/relationships/image" Target="../media/image7.jpeg"/><Relationship Id="rId9" Type="http://schemas.openxmlformats.org/officeDocument/2006/relationships/tags" Target="../tags/tag39.xml"/><Relationship Id="rId10" Type="http://schemas.openxmlformats.org/officeDocument/2006/relationships/image" Target="../media/image8.jpeg"/><Relationship Id="rId11" Type="http://schemas.openxmlformats.org/officeDocument/2006/relationships/tags" Target="../tags/tag40.xml"/><Relationship Id="rId12" Type="http://schemas.openxmlformats.org/officeDocument/2006/relationships/tags" Target="../tags/tag41.xml"/><Relationship Id="rId13" Type="http://schemas.openxmlformats.org/officeDocument/2006/relationships/tags" Target="../tags/tag42.xml"/><Relationship Id="rId14" Type="http://schemas.openxmlformats.org/officeDocument/2006/relationships/tags" Target="../tags/tag43.xml"/><Relationship Id="rId15" Type="http://schemas.openxmlformats.org/officeDocument/2006/relationships/tags" Target="../tags/tag44.xml"/><Relationship Id="rId16" Type="http://schemas.openxmlformats.org/officeDocument/2006/relationships/tags" Target="../tags/tag45.xml"/><Relationship Id="rId17" Type="http://schemas.openxmlformats.org/officeDocument/2006/relationships/tags" Target="../tags/tag46.xml"/><Relationship Id="rId18" Type="http://schemas.openxmlformats.org/officeDocument/2006/relationships/tags" Target="../tags/tag47.xml"/><Relationship Id="rId19" Type="http://schemas.openxmlformats.org/officeDocument/2006/relationships/tags" Target="../tags/tag48.xml"/><Relationship Id="rId20"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26" name=""/>
        <p:cNvGrpSpPr/>
        <p:nvPr/>
      </p:nvGrpSpPr>
      <p:grpSpPr>
        <a:xfrm/>
      </p:grpSpPr>
      <p:grpSp>
        <p:nvGrpSpPr>
          <p:cNvPr id="27" name="组合 29"/>
          <p:cNvGrpSpPr/>
          <p:nvPr/>
        </p:nvGrpSpPr>
        <p:grpSpPr>
          <a:xfrm>
            <a:off x="-1995805" y="10474928"/>
            <a:ext cx="8091805" cy="2231390"/>
            <a:chOff x="3248" y="3575"/>
            <a:chExt cx="12743" cy="3514"/>
          </a:xfrm>
        </p:grpSpPr>
        <p:sp>
          <p:nvSpPr>
            <p:cNvPr id="1048587" name="_3"/>
            <p:cNvSpPr/>
            <p:nvPr/>
          </p:nvSpPr>
          <p:spPr>
            <a:xfrm>
              <a:off x="3248" y="3575"/>
              <a:ext cx="12743" cy="1307"/>
            </a:xfrm>
            <a:prstGeom prst="rect"/>
            <a:noFill/>
            <a:effectLst/>
          </p:spPr>
          <p:txBody>
            <a:bodyPr wrap="square">
              <a:spAutoFit/>
            </a:bodyPr>
            <a:p>
              <a:pPr algn="ctr"/>
              <a:r>
                <a:rPr altLang="zh-CN" dirty="0" sz="4800" lang="en-US" smtClean="0">
                  <a:solidFill>
                    <a:schemeClr val="tx1"/>
                  </a:solidFill>
                  <a:latin typeface="Arial" panose="020B0604020202020204" pitchFamily="34" charset="0"/>
                  <a:ea typeface="Arial" panose="020B0604020202020204" pitchFamily="34" charset="0"/>
                </a:rPr>
                <a:t>Simple Fresh</a:t>
              </a:r>
              <a:r>
                <a:rPr altLang="zh-CN" dirty="0" sz="4800" lang="en-US" smtClean="0">
                  <a:solidFill>
                    <a:srgbClr val="6F6B9D"/>
                  </a:solidFill>
                  <a:latin typeface="Arial" panose="020B0604020202020204" pitchFamily="34" charset="0"/>
                  <a:ea typeface="Arial" panose="020B0604020202020204" pitchFamily="34" charset="0"/>
                </a:rPr>
                <a:t> Template</a:t>
              </a:r>
              <a:endParaRPr altLang="zh-CN" dirty="0" sz="4800" lang="en-US" smtClean="0">
                <a:solidFill>
                  <a:srgbClr val="6F6B9D"/>
                </a:solidFill>
                <a:latin typeface="Arial" panose="020B0604020202020204" pitchFamily="34" charset="0"/>
                <a:ea typeface="Arial" panose="020B0604020202020204" pitchFamily="34" charset="0"/>
              </a:endParaRPr>
            </a:p>
          </p:txBody>
        </p:sp>
        <p:sp>
          <p:nvSpPr>
            <p:cNvPr id="1048588" name="TextBox 36"/>
            <p:cNvSpPr txBox="1"/>
            <p:nvPr/>
          </p:nvSpPr>
          <p:spPr>
            <a:xfrm>
              <a:off x="4794" y="5127"/>
              <a:ext cx="9616" cy="1164"/>
            </a:xfrm>
            <a:prstGeom prst="rect"/>
            <a:noFill/>
          </p:spPr>
          <p:txBody>
            <a:bodyPr rtlCol="0" wrap="square">
              <a:spAutoFit/>
            </a:bodyPr>
            <a:p>
              <a:pPr algn="ctr">
                <a:lnSpc>
                  <a:spcPct val="150000"/>
                </a:lnSpc>
                <a:spcAft>
                  <a:spcPts val="450"/>
                </a:spcAft>
              </a:pPr>
              <a:r>
                <a:rPr altLang="zh-CN" dirty="0" sz="1000" lang="en-US">
                  <a:ln w="0"/>
                  <a:solidFill>
                    <a:schemeClr val="tx1">
                      <a:lumMod val="85000"/>
                      <a:lumOff val="15000"/>
                    </a:schemeClr>
                  </a:solidFill>
                  <a:effectLst/>
                  <a:latin typeface="Arial" panose="020B0604020202020204" pitchFamily="34" charset="0"/>
                  <a:ea typeface="Arial" panose="020B0604020202020204" pitchFamily="34" charset="0"/>
                </a:rPr>
                <a:t>A designer can use default text to simulate what text would look like. It looks even better with you using this text. Whoever evaluates your text cannot evaluate the way you write. Your design looks awesome by the way.</a:t>
              </a:r>
              <a:endParaRPr altLang="zh-CN" dirty="0" sz="1000" lang="en-US">
                <a:ln w="0"/>
                <a:solidFill>
                  <a:schemeClr val="tx1">
                    <a:lumMod val="85000"/>
                    <a:lumOff val="15000"/>
                  </a:schemeClr>
                </a:solidFill>
                <a:effectLst/>
                <a:latin typeface="Arial" panose="020B0604020202020204" pitchFamily="34" charset="0"/>
                <a:ea typeface="Arial" panose="020B0604020202020204" pitchFamily="34" charset="0"/>
              </a:endParaRPr>
            </a:p>
          </p:txBody>
        </p:sp>
        <p:sp>
          <p:nvSpPr>
            <p:cNvPr id="1048589" name="矩形 28"/>
            <p:cNvSpPr/>
            <p:nvPr/>
          </p:nvSpPr>
          <p:spPr>
            <a:xfrm>
              <a:off x="8292" y="6658"/>
              <a:ext cx="2621" cy="431"/>
            </a:xfrm>
            <a:prstGeom prst="rect"/>
            <a:solidFill>
              <a:srgbClr val="6F6B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dirty="0" sz="1200" lang="en-US">
                  <a:solidFill>
                    <a:schemeClr val="bg1"/>
                  </a:solidFill>
                  <a:latin typeface="Arial" panose="020B0604020202020204" pitchFamily="34" charset="0"/>
                  <a:ea typeface="Arial" panose="020B0604020202020204" pitchFamily="34" charset="0"/>
                  <a:cs typeface="Arial" panose="020B0604020202020204" pitchFamily="34" charset="0"/>
                  <a:sym typeface="+mn-ea"/>
                </a:rPr>
                <a:t>Time</a:t>
              </a:r>
              <a:r>
                <a:rPr altLang="en-US" dirty="0" sz="1200" lang="zh-CN">
                  <a:solidFill>
                    <a:schemeClr val="bg1"/>
                  </a:solidFill>
                  <a:latin typeface="Arial" panose="020B0604020202020204" pitchFamily="34" charset="0"/>
                  <a:ea typeface="Arial" panose="020B0604020202020204" pitchFamily="34" charset="0"/>
                  <a:cs typeface="Arial" panose="020B0604020202020204" pitchFamily="34" charset="0"/>
                  <a:sym typeface="+mn-ea"/>
                </a:rPr>
                <a:t>：</a:t>
              </a:r>
              <a:r>
                <a:rPr altLang="zh-CN" dirty="0" sz="1200" lang="en-US">
                  <a:solidFill>
                    <a:schemeClr val="bg1"/>
                  </a:solidFill>
                  <a:latin typeface="Arial" panose="020B0604020202020204" pitchFamily="34" charset="0"/>
                  <a:ea typeface="Arial" panose="020B0604020202020204" pitchFamily="34" charset="0"/>
                  <a:cs typeface="Arial" panose="020B0604020202020204" pitchFamily="34" charset="0"/>
                  <a:sym typeface="+mn-ea"/>
                </a:rPr>
                <a:t>XX.XX.</a:t>
              </a:r>
              <a:endParaRPr altLang="en-US" dirty="0" sz="1200" lang="zh-CN">
                <a:solidFill>
                  <a:schemeClr val="bg1"/>
                </a:solidFill>
                <a:latin typeface="Arial" panose="020B0604020202020204" pitchFamily="34" charset="0"/>
                <a:ea typeface="Arial" panose="020B0604020202020204" pitchFamily="34" charset="0"/>
                <a:cs typeface="Arial" panose="020B0604020202020204" pitchFamily="34" charset="0"/>
                <a:sym typeface="+mn-ea"/>
              </a:endParaRPr>
            </a:p>
          </p:txBody>
        </p:sp>
      </p:grpSp>
      <p:sp>
        <p:nvSpPr>
          <p:cNvPr id="1048590" name=""/>
          <p:cNvSpPr txBox="1"/>
          <p:nvPr/>
        </p:nvSpPr>
        <p:spPr>
          <a:xfrm>
            <a:off x="5092065" y="1408736"/>
            <a:ext cx="4000000" cy="510540"/>
          </a:xfrm>
          <a:prstGeom prst="rect"/>
        </p:spPr>
        <p:txBody>
          <a:bodyPr rtlCol="0" wrap="square">
            <a:spAutoFit/>
          </a:bodyPr>
          <a:p>
            <a:r>
              <a:rPr sz="2800" lang="en-US">
                <a:solidFill>
                  <a:srgbClr val="000000"/>
                </a:solidFill>
              </a:rPr>
              <a:t>M</a:t>
            </a:r>
            <a:r>
              <a:rPr sz="2800" lang="en-US">
                <a:solidFill>
                  <a:srgbClr val="000000"/>
                </a:solidFill>
              </a:rPr>
              <a:t>I</a:t>
            </a:r>
            <a:r>
              <a:rPr sz="2800" lang="en-US">
                <a:solidFill>
                  <a:srgbClr val="000000"/>
                </a:solidFill>
              </a:rPr>
              <a:t>N</a:t>
            </a:r>
            <a:r>
              <a:rPr sz="2800" lang="en-US">
                <a:solidFill>
                  <a:srgbClr val="000000"/>
                </a:solidFill>
              </a:rPr>
              <a:t>I</a:t>
            </a:r>
            <a:r>
              <a:rPr sz="2800" lang="en-US">
                <a:solidFill>
                  <a:srgbClr val="000000"/>
                </a:solidFill>
              </a:rPr>
              <a:t> </a:t>
            </a:r>
            <a:r>
              <a:rPr sz="2800" lang="en-US">
                <a:solidFill>
                  <a:srgbClr val="000000"/>
                </a:solidFill>
              </a:rPr>
              <a:t>P</a:t>
            </a:r>
            <a:r>
              <a:rPr sz="2800" lang="en-US">
                <a:solidFill>
                  <a:srgbClr val="000000"/>
                </a:solidFill>
              </a:rPr>
              <a:t>R</a:t>
            </a:r>
            <a:r>
              <a:rPr sz="2800" lang="en-US">
                <a:solidFill>
                  <a:srgbClr val="000000"/>
                </a:solidFill>
              </a:rPr>
              <a:t>O</a:t>
            </a:r>
            <a:r>
              <a:rPr sz="2800" lang="en-US">
                <a:solidFill>
                  <a:srgbClr val="000000"/>
                </a:solidFill>
              </a:rPr>
              <a:t>J</a:t>
            </a:r>
            <a:r>
              <a:rPr sz="2800" lang="en-US">
                <a:solidFill>
                  <a:srgbClr val="000000"/>
                </a:solidFill>
              </a:rPr>
              <a:t>ECT</a:t>
            </a:r>
            <a:endParaRPr sz="2800" lang="en-IN">
              <a:solidFill>
                <a:srgbClr val="000000"/>
              </a:solidFill>
            </a:endParaRPr>
          </a:p>
        </p:txBody>
      </p:sp>
      <p:sp>
        <p:nvSpPr>
          <p:cNvPr id="1048591" name=""/>
          <p:cNvSpPr txBox="1"/>
          <p:nvPr/>
        </p:nvSpPr>
        <p:spPr>
          <a:xfrm>
            <a:off x="2095999" y="2342563"/>
            <a:ext cx="5626188" cy="2186940"/>
          </a:xfrm>
          <a:prstGeom prst="rect"/>
        </p:spPr>
        <p:txBody>
          <a:bodyPr rtlCol="0" wrap="square">
            <a:spAutoFit/>
          </a:bodyPr>
          <a:p>
            <a:r>
              <a:rPr sz="2800" lang="en-US">
                <a:solidFill>
                  <a:srgbClr val="000000"/>
                </a:solidFill>
              </a:rPr>
              <a:t>N</a:t>
            </a:r>
            <a:r>
              <a:rPr sz="2800" lang="en-US">
                <a:solidFill>
                  <a:srgbClr val="000000"/>
                </a:solidFill>
              </a:rPr>
              <a:t>A</a:t>
            </a:r>
            <a:r>
              <a:rPr sz="2800" lang="en-US">
                <a:solidFill>
                  <a:srgbClr val="000000"/>
                </a:solidFill>
              </a:rPr>
              <a:t>M</a:t>
            </a:r>
            <a:r>
              <a:rPr sz="2800" lang="en-US">
                <a:solidFill>
                  <a:srgbClr val="000000"/>
                </a:solidFill>
              </a:rPr>
              <a:t>E</a:t>
            </a:r>
            <a:r>
              <a:rPr sz="2800" lang="en-US">
                <a:solidFill>
                  <a:srgbClr val="000000"/>
                </a:solidFill>
              </a:rPr>
              <a:t> </a:t>
            </a:r>
            <a:r>
              <a:rPr sz="2800" lang="en-US">
                <a:solidFill>
                  <a:srgbClr val="000000"/>
                </a:solidFill>
              </a:rPr>
              <a:t>:</a:t>
            </a:r>
            <a:r>
              <a:rPr sz="2800" lang="en-US">
                <a:solidFill>
                  <a:srgbClr val="000000"/>
                </a:solidFill>
              </a:rPr>
              <a:t> </a:t>
            </a:r>
            <a:r>
              <a:rPr sz="2800" lang="en-US">
                <a:solidFill>
                  <a:srgbClr val="000000"/>
                </a:solidFill>
              </a:rPr>
              <a:t>Y</a:t>
            </a:r>
            <a:r>
              <a:rPr sz="2800" lang="en-US">
                <a:solidFill>
                  <a:srgbClr val="000000"/>
                </a:solidFill>
              </a:rPr>
              <a:t>O</a:t>
            </a:r>
            <a:r>
              <a:rPr sz="2800" lang="en-US">
                <a:solidFill>
                  <a:srgbClr val="000000"/>
                </a:solidFill>
              </a:rPr>
              <a:t>G</a:t>
            </a:r>
            <a:r>
              <a:rPr sz="2800" lang="en-US">
                <a:solidFill>
                  <a:srgbClr val="000000"/>
                </a:solidFill>
              </a:rPr>
              <a:t>E</a:t>
            </a:r>
            <a:r>
              <a:rPr sz="2800" lang="en-US">
                <a:solidFill>
                  <a:srgbClr val="000000"/>
                </a:solidFill>
              </a:rPr>
              <a:t>S</a:t>
            </a:r>
            <a:r>
              <a:rPr sz="2800" lang="en-US">
                <a:solidFill>
                  <a:srgbClr val="000000"/>
                </a:solidFill>
              </a:rPr>
              <a:t>H</a:t>
            </a:r>
            <a:r>
              <a:rPr sz="2800" lang="en-US">
                <a:solidFill>
                  <a:srgbClr val="000000"/>
                </a:solidFill>
              </a:rPr>
              <a:t> </a:t>
            </a:r>
            <a:r>
              <a:rPr sz="2800" lang="en-US">
                <a:solidFill>
                  <a:srgbClr val="000000"/>
                </a:solidFill>
              </a:rPr>
              <a:t>W</a:t>
            </a:r>
            <a:r>
              <a:rPr sz="2800" lang="en-US">
                <a:solidFill>
                  <a:srgbClr val="000000"/>
                </a:solidFill>
              </a:rPr>
              <a:t>A</a:t>
            </a:r>
            <a:r>
              <a:rPr sz="2800" lang="en-US">
                <a:solidFill>
                  <a:srgbClr val="000000"/>
                </a:solidFill>
              </a:rPr>
              <a:t>R</a:t>
            </a:r>
            <a:r>
              <a:rPr sz="2800" lang="en-US">
                <a:solidFill>
                  <a:srgbClr val="000000"/>
                </a:solidFill>
              </a:rPr>
              <a:t>A</a:t>
            </a:r>
            <a:r>
              <a:rPr sz="2800" lang="en-US">
                <a:solidFill>
                  <a:srgbClr val="000000"/>
                </a:solidFill>
              </a:rPr>
              <a:t>N</a:t>
            </a:r>
            <a:r>
              <a:rPr sz="2800" lang="en-US">
                <a:solidFill>
                  <a:srgbClr val="000000"/>
                </a:solidFill>
              </a:rPr>
              <a:t>.</a:t>
            </a:r>
            <a:r>
              <a:rPr sz="2800" lang="en-US">
                <a:solidFill>
                  <a:srgbClr val="000000"/>
                </a:solidFill>
              </a:rPr>
              <a:t> </a:t>
            </a:r>
            <a:r>
              <a:rPr sz="2800" lang="en-US">
                <a:solidFill>
                  <a:srgbClr val="000000"/>
                </a:solidFill>
              </a:rPr>
              <a:t>S</a:t>
            </a:r>
            <a:endParaRPr sz="2800" lang="en-IN">
              <a:solidFill>
                <a:srgbClr val="000000"/>
              </a:solidFill>
            </a:endParaRPr>
          </a:p>
          <a:p>
            <a:endParaRPr sz="2800" lang="en-IN">
              <a:solidFill>
                <a:srgbClr val="000000"/>
              </a:solidFill>
            </a:endParaRPr>
          </a:p>
          <a:p>
            <a:r>
              <a:rPr sz="2800" lang="en-US">
                <a:solidFill>
                  <a:srgbClr val="000000"/>
                </a:solidFill>
              </a:rPr>
              <a:t>R</a:t>
            </a:r>
            <a:r>
              <a:rPr sz="2800" lang="en-US">
                <a:solidFill>
                  <a:srgbClr val="000000"/>
                </a:solidFill>
              </a:rPr>
              <a:t>O</a:t>
            </a:r>
            <a:r>
              <a:rPr sz="2800" lang="en-US">
                <a:solidFill>
                  <a:srgbClr val="000000"/>
                </a:solidFill>
              </a:rPr>
              <a:t>L</a:t>
            </a:r>
            <a:r>
              <a:rPr sz="2800" lang="en-US">
                <a:solidFill>
                  <a:srgbClr val="000000"/>
                </a:solidFill>
              </a:rPr>
              <a:t>L</a:t>
            </a:r>
            <a:r>
              <a:rPr sz="2800" lang="en-US">
                <a:solidFill>
                  <a:srgbClr val="000000"/>
                </a:solidFill>
              </a:rPr>
              <a:t> </a:t>
            </a:r>
            <a:r>
              <a:rPr sz="2800" lang="en-US">
                <a:solidFill>
                  <a:srgbClr val="000000"/>
                </a:solidFill>
              </a:rPr>
              <a:t>N</a:t>
            </a:r>
            <a:r>
              <a:rPr sz="2800" lang="en-US">
                <a:solidFill>
                  <a:srgbClr val="000000"/>
                </a:solidFill>
              </a:rPr>
              <a:t>O</a:t>
            </a:r>
            <a:r>
              <a:rPr sz="2800" lang="en-US">
                <a:solidFill>
                  <a:srgbClr val="000000"/>
                </a:solidFill>
              </a:rPr>
              <a:t> </a:t>
            </a:r>
            <a:r>
              <a:rPr sz="2800" lang="en-US">
                <a:solidFill>
                  <a:srgbClr val="000000"/>
                </a:solidFill>
              </a:rPr>
              <a:t>:</a:t>
            </a:r>
            <a:r>
              <a:rPr sz="2800" lang="en-US">
                <a:solidFill>
                  <a:srgbClr val="000000"/>
                </a:solidFill>
              </a:rPr>
              <a:t>R</a:t>
            </a:r>
            <a:r>
              <a:rPr sz="2800" lang="en-US">
                <a:solidFill>
                  <a:srgbClr val="000000"/>
                </a:solidFill>
              </a:rPr>
              <a:t>A</a:t>
            </a:r>
            <a:r>
              <a:rPr sz="2800" lang="en-US">
                <a:solidFill>
                  <a:srgbClr val="000000"/>
                </a:solidFill>
              </a:rPr>
              <a:t>2</a:t>
            </a:r>
            <a:r>
              <a:rPr sz="2800" lang="en-US">
                <a:solidFill>
                  <a:srgbClr val="000000"/>
                </a:solidFill>
              </a:rPr>
              <a:t>1</a:t>
            </a:r>
            <a:r>
              <a:rPr sz="2800" lang="en-US">
                <a:solidFill>
                  <a:srgbClr val="000000"/>
                </a:solidFill>
              </a:rPr>
              <a:t>1</a:t>
            </a:r>
            <a:r>
              <a:rPr sz="2800" lang="en-US">
                <a:solidFill>
                  <a:srgbClr val="000000"/>
                </a:solidFill>
              </a:rPr>
              <a:t>1</a:t>
            </a:r>
            <a:r>
              <a:rPr sz="2800" lang="en-US">
                <a:solidFill>
                  <a:srgbClr val="000000"/>
                </a:solidFill>
              </a:rPr>
              <a:t>0</a:t>
            </a:r>
            <a:r>
              <a:rPr sz="2800" lang="en-US">
                <a:solidFill>
                  <a:srgbClr val="000000"/>
                </a:solidFill>
              </a:rPr>
              <a:t>0</a:t>
            </a:r>
            <a:r>
              <a:rPr sz="2800" lang="en-US">
                <a:solidFill>
                  <a:srgbClr val="000000"/>
                </a:solidFill>
              </a:rPr>
              <a:t>4</a:t>
            </a:r>
            <a:r>
              <a:rPr sz="2800" lang="en-US">
                <a:solidFill>
                  <a:srgbClr val="000000"/>
                </a:solidFill>
              </a:rPr>
              <a:t>0</a:t>
            </a:r>
            <a:r>
              <a:rPr sz="2800" lang="en-US">
                <a:solidFill>
                  <a:srgbClr val="000000"/>
                </a:solidFill>
              </a:rPr>
              <a:t>1</a:t>
            </a:r>
            <a:r>
              <a:rPr sz="2800" lang="en-US">
                <a:solidFill>
                  <a:srgbClr val="000000"/>
                </a:solidFill>
              </a:rPr>
              <a:t>0</a:t>
            </a:r>
            <a:r>
              <a:rPr sz="2800" lang="en-US">
                <a:solidFill>
                  <a:srgbClr val="000000"/>
                </a:solidFill>
              </a:rPr>
              <a:t>4</a:t>
            </a:r>
            <a:r>
              <a:rPr sz="2800" lang="en-US">
                <a:solidFill>
                  <a:srgbClr val="000000"/>
                </a:solidFill>
              </a:rPr>
              <a:t>4</a:t>
            </a:r>
            <a:r>
              <a:rPr sz="2800" lang="en-US">
                <a:solidFill>
                  <a:srgbClr val="000000"/>
                </a:solidFill>
              </a:rPr>
              <a:t>8</a:t>
            </a:r>
            <a:r>
              <a:rPr sz="2800" lang="en-US">
                <a:solidFill>
                  <a:srgbClr val="000000"/>
                </a:solidFill>
              </a:rPr>
              <a:t> </a:t>
            </a:r>
            <a:endParaRPr sz="2800" lang="en-IN">
              <a:solidFill>
                <a:srgbClr val="000000"/>
              </a:solidFill>
            </a:endParaRPr>
          </a:p>
          <a:p>
            <a:endParaRPr sz="2800" lang="en-IN">
              <a:solidFill>
                <a:srgbClr val="000000"/>
              </a:solidFill>
            </a:endParaRPr>
          </a:p>
          <a:p>
            <a:endParaRPr sz="2800" lang="en-IN">
              <a:solidFill>
                <a:srgbClr val="000000"/>
              </a:solidFill>
            </a:endParaRPr>
          </a:p>
        </p:txBody>
      </p:sp>
      <p:sp>
        <p:nvSpPr>
          <p:cNvPr id="1048592" name=""/>
          <p:cNvSpPr txBox="1"/>
          <p:nvPr/>
        </p:nvSpPr>
        <p:spPr>
          <a:xfrm>
            <a:off x="2095999" y="4274233"/>
            <a:ext cx="4000000" cy="929639"/>
          </a:xfrm>
          <a:prstGeom prst="rect"/>
        </p:spPr>
        <p:txBody>
          <a:bodyPr rtlCol="0" wrap="square">
            <a:spAutoFit/>
          </a:bodyPr>
          <a:p>
            <a:r>
              <a:rPr sz="2800" lang="en-US">
                <a:solidFill>
                  <a:srgbClr val="000000"/>
                </a:solidFill>
              </a:rPr>
              <a:t>T</a:t>
            </a:r>
            <a:r>
              <a:rPr sz="2800" lang="en-US">
                <a:solidFill>
                  <a:srgbClr val="000000"/>
                </a:solidFill>
              </a:rPr>
              <a:t>O</a:t>
            </a:r>
            <a:r>
              <a:rPr sz="2800" lang="en-US">
                <a:solidFill>
                  <a:srgbClr val="000000"/>
                </a:solidFill>
              </a:rPr>
              <a:t>P</a:t>
            </a:r>
            <a:r>
              <a:rPr sz="2800" lang="en-US">
                <a:solidFill>
                  <a:srgbClr val="000000"/>
                </a:solidFill>
              </a:rPr>
              <a:t>I</a:t>
            </a:r>
            <a:r>
              <a:rPr sz="2800" lang="en-US">
                <a:solidFill>
                  <a:srgbClr val="000000"/>
                </a:solidFill>
              </a:rPr>
              <a:t>C</a:t>
            </a:r>
            <a:r>
              <a:rPr sz="2800" lang="en-US">
                <a:solidFill>
                  <a:srgbClr val="000000"/>
                </a:solidFill>
              </a:rPr>
              <a:t> </a:t>
            </a:r>
            <a:r>
              <a:rPr sz="2800" lang="en-US">
                <a:solidFill>
                  <a:srgbClr val="000000"/>
                </a:solidFill>
              </a:rPr>
              <a:t>:</a:t>
            </a:r>
            <a:r>
              <a:rPr sz="2800" lang="en-US">
                <a:solidFill>
                  <a:srgbClr val="000000"/>
                </a:solidFill>
              </a:rPr>
              <a:t> </a:t>
            </a:r>
            <a:r>
              <a:rPr sz="2800" lang="en-US">
                <a:solidFill>
                  <a:srgbClr val="000000"/>
                </a:solidFill>
              </a:rPr>
              <a:t>A</a:t>
            </a:r>
            <a:r>
              <a:rPr sz="2800" lang="en-US">
                <a:solidFill>
                  <a:srgbClr val="000000"/>
                </a:solidFill>
              </a:rPr>
              <a:t>G</a:t>
            </a:r>
            <a:r>
              <a:rPr sz="2800" lang="en-US">
                <a:solidFill>
                  <a:srgbClr val="000000"/>
                </a:solidFill>
              </a:rPr>
              <a:t>E</a:t>
            </a:r>
            <a:r>
              <a:rPr sz="2800" lang="en-US">
                <a:solidFill>
                  <a:srgbClr val="000000"/>
                </a:solidFill>
              </a:rPr>
              <a:t> </a:t>
            </a:r>
            <a:r>
              <a:rPr sz="2800" lang="en-US">
                <a:solidFill>
                  <a:srgbClr val="000000"/>
                </a:solidFill>
              </a:rPr>
              <a:t>C</a:t>
            </a:r>
            <a:r>
              <a:rPr sz="2800" lang="en-US">
                <a:solidFill>
                  <a:srgbClr val="000000"/>
                </a:solidFill>
              </a:rPr>
              <a:t>A</a:t>
            </a:r>
            <a:r>
              <a:rPr sz="2800" lang="en-US">
                <a:solidFill>
                  <a:srgbClr val="000000"/>
                </a:solidFill>
              </a:rPr>
              <a:t>L</a:t>
            </a:r>
            <a:r>
              <a:rPr sz="2800" lang="en-US">
                <a:solidFill>
                  <a:srgbClr val="000000"/>
                </a:solidFill>
              </a:rPr>
              <a:t>C</a:t>
            </a:r>
            <a:r>
              <a:rPr sz="2800" lang="en-US">
                <a:solidFill>
                  <a:srgbClr val="000000"/>
                </a:solidFill>
              </a:rPr>
              <a:t>U</a:t>
            </a:r>
            <a:r>
              <a:rPr sz="2800" lang="en-US">
                <a:solidFill>
                  <a:srgbClr val="000000"/>
                </a:solidFill>
              </a:rPr>
              <a:t>L</a:t>
            </a:r>
            <a:r>
              <a:rPr sz="2800" lang="en-US">
                <a:solidFill>
                  <a:srgbClr val="000000"/>
                </a:solidFill>
              </a:rPr>
              <a:t>A</a:t>
            </a:r>
            <a:r>
              <a:rPr sz="2800" lang="en-US">
                <a:solidFill>
                  <a:srgbClr val="000000"/>
                </a:solidFill>
              </a:rPr>
              <a:t>T</a:t>
            </a:r>
            <a:r>
              <a:rPr sz="2800" lang="en-US">
                <a:solidFill>
                  <a:srgbClr val="000000"/>
                </a:solidFill>
              </a:rPr>
              <a:t>O</a:t>
            </a:r>
            <a:r>
              <a:rPr sz="2800" lang="en-US">
                <a:solidFill>
                  <a:srgbClr val="000000"/>
                </a:solidFill>
              </a:rPr>
              <a:t>R</a:t>
            </a:r>
            <a:endParaRPr sz="2800" lang="en-IN">
              <a:solidFill>
                <a:srgbClr val="000000"/>
              </a:solidFill>
            </a:endParaRPr>
          </a:p>
        </p:txBody>
      </p:sp>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30" name=""/>
        <p:cNvGrpSpPr/>
        <p:nvPr/>
      </p:nvGrpSpPr>
      <p:grpSpPr>
        <a:xfrm/>
      </p:grpSpPr>
      <p:sp>
        <p:nvSpPr>
          <p:cNvPr id="1048595" name="PA-六边形 9"/>
          <p:cNvSpPr/>
          <p:nvPr>
            <p:custDataLst>
              <p:tags r:id="rId2"/>
            </p:custDataLst>
          </p:nvPr>
        </p:nvSpPr>
        <p:spPr>
          <a:xfrm rot="5400000">
            <a:off x="356870" y="633095"/>
            <a:ext cx="454025" cy="403860"/>
          </a:xfrm>
          <a:prstGeom prst="hexagon"/>
          <a:solidFill>
            <a:srgbClr val="6F6B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sp>
        <p:nvSpPr>
          <p:cNvPr id="1048596" name="PA-文本框 1"/>
          <p:cNvSpPr txBox="1"/>
          <p:nvPr>
            <p:custDataLst>
              <p:tags r:id="rId3"/>
            </p:custDataLst>
          </p:nvPr>
        </p:nvSpPr>
        <p:spPr>
          <a:xfrm>
            <a:off x="4566358" y="-3097931"/>
            <a:ext cx="500380" cy="368300"/>
          </a:xfrm>
          <a:prstGeom prst="rect"/>
          <a:noFill/>
        </p:spPr>
        <p:txBody>
          <a:bodyPr rtlCol="0" wrap="none">
            <a:spAutoFit/>
            <a:scene3d>
              <a:camera prst="orthographicFront"/>
              <a:lightRig dir="t" rig="threePt"/>
            </a:scene3d>
            <a:sp3d contourW="12700"/>
          </a:bodyPr>
          <a:p>
            <a:r>
              <a:rPr altLang="zh-CN" dirty="0" lang="en-US">
                <a:solidFill>
                  <a:schemeClr val="bg1"/>
                </a:solidFill>
                <a:cs typeface="+mn-ea"/>
                <a:sym typeface="+mn-lt"/>
              </a:rPr>
              <a:t>01.</a:t>
            </a:r>
            <a:endParaRPr altLang="zh-CN" dirty="0" lang="en-US">
              <a:solidFill>
                <a:schemeClr val="bg1"/>
              </a:solidFill>
              <a:cs typeface="+mn-ea"/>
              <a:sym typeface="+mn-lt"/>
            </a:endParaRPr>
          </a:p>
        </p:txBody>
      </p:sp>
      <p:sp>
        <p:nvSpPr>
          <p:cNvPr id="1048597" name="PA-文本框 2"/>
          <p:cNvSpPr txBox="1"/>
          <p:nvPr>
            <p:custDataLst>
              <p:tags r:id="rId4"/>
            </p:custDataLst>
          </p:nvPr>
        </p:nvSpPr>
        <p:spPr>
          <a:xfrm>
            <a:off x="3347158" y="-3430672"/>
            <a:ext cx="1719580" cy="332741"/>
          </a:xfrm>
          <a:prstGeom prst="rect"/>
          <a:noFill/>
        </p:spPr>
        <p:txBody>
          <a:bodyPr rtlCol="0" wrap="none">
            <a:spAutoFit/>
            <a:scene3d>
              <a:camera prst="orthographicFront"/>
              <a:lightRig dir="t" rig="threePt"/>
            </a:scene3d>
            <a:sp3d contourW="12700"/>
          </a:bodyPr>
          <a:p>
            <a:r>
              <a:rPr b="1" dirty="0" sz="1600" lang="zh-CN">
                <a:solidFill>
                  <a:schemeClr val="tx1">
                    <a:lumMod val="85000"/>
                    <a:lumOff val="15000"/>
                  </a:schemeClr>
                </a:solidFill>
                <a:cs typeface="+mn-ea"/>
                <a:sym typeface="+mn-lt"/>
              </a:rPr>
              <a:t>ADD TITLE HERE</a:t>
            </a:r>
            <a:endParaRPr b="1" dirty="0" sz="1600" lang="zh-CN">
              <a:solidFill>
                <a:schemeClr val="tx1">
                  <a:lumMod val="85000"/>
                  <a:lumOff val="15000"/>
                </a:schemeClr>
              </a:solidFill>
              <a:cs typeface="+mn-ea"/>
              <a:sym typeface="+mn-lt"/>
            </a:endParaRPr>
          </a:p>
        </p:txBody>
      </p:sp>
      <p:grpSp>
        <p:nvGrpSpPr>
          <p:cNvPr id="31" name="PA-组合 3"/>
          <p:cNvGrpSpPr/>
          <p:nvPr>
            <p:custDataLst>
              <p:tags r:id="rId5"/>
            </p:custDataLst>
          </p:nvPr>
        </p:nvGrpSpPr>
        <p:grpSpPr>
          <a:xfrm>
            <a:off x="1622444" y="9713346"/>
            <a:ext cx="8947111" cy="1259020"/>
            <a:chOff x="1784240" y="1826251"/>
            <a:chExt cx="8490255" cy="1194732"/>
          </a:xfrm>
        </p:grpSpPr>
        <p:grpSp>
          <p:nvGrpSpPr>
            <p:cNvPr id="32" name="îṣḷiďe"/>
            <p:cNvGrpSpPr/>
            <p:nvPr/>
          </p:nvGrpSpPr>
          <p:grpSpPr>
            <a:xfrm>
              <a:off x="3869129" y="2243485"/>
              <a:ext cx="672715" cy="360266"/>
              <a:chOff x="3246637" y="2558266"/>
              <a:chExt cx="883575" cy="616450"/>
            </a:xfrm>
          </p:grpSpPr>
          <p:sp>
            <p:nvSpPr>
              <p:cNvPr id="1048598" name="PA-îṣḷíḍe"/>
              <p:cNvSpPr/>
              <p:nvPr>
                <p:custDataLst>
                  <p:tags r:id="rId6"/>
                </p:custDataLst>
              </p:nvPr>
            </p:nvSpPr>
            <p:spPr>
              <a:xfrm>
                <a:off x="3246637" y="2558266"/>
                <a:ext cx="400692" cy="616450"/>
              </a:xfrm>
              <a:prstGeom prst="chevron">
                <a:avLst>
                  <a:gd name="adj" fmla="val 6014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cs typeface="+mn-ea"/>
                  <a:sym typeface="+mn-lt"/>
                </a:endParaRPr>
              </a:p>
            </p:txBody>
          </p:sp>
          <p:sp>
            <p:nvSpPr>
              <p:cNvPr id="1048599" name="PA-îSļidê"/>
              <p:cNvSpPr/>
              <p:nvPr>
                <p:custDataLst>
                  <p:tags r:id="rId7"/>
                </p:custDataLst>
              </p:nvPr>
            </p:nvSpPr>
            <p:spPr>
              <a:xfrm>
                <a:off x="3488077" y="2558266"/>
                <a:ext cx="400692" cy="616450"/>
              </a:xfrm>
              <a:prstGeom prst="chevron">
                <a:avLst>
                  <a:gd name="adj" fmla="val 6014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cs typeface="+mn-ea"/>
                  <a:sym typeface="+mn-lt"/>
                </a:endParaRPr>
              </a:p>
            </p:txBody>
          </p:sp>
          <p:sp>
            <p:nvSpPr>
              <p:cNvPr id="1048600" name="PA-îṡliḓé"/>
              <p:cNvSpPr/>
              <p:nvPr>
                <p:custDataLst>
                  <p:tags r:id="rId8"/>
                </p:custDataLst>
              </p:nvPr>
            </p:nvSpPr>
            <p:spPr>
              <a:xfrm>
                <a:off x="3729520" y="2558266"/>
                <a:ext cx="400692" cy="616450"/>
              </a:xfrm>
              <a:prstGeom prst="chevron">
                <a:avLst>
                  <a:gd name="adj" fmla="val 60145"/>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cs typeface="+mn-ea"/>
                  <a:sym typeface="+mn-lt"/>
                </a:endParaRPr>
              </a:p>
            </p:txBody>
          </p:sp>
        </p:grpSp>
        <p:grpSp>
          <p:nvGrpSpPr>
            <p:cNvPr id="33" name="îšľîdè"/>
            <p:cNvGrpSpPr/>
            <p:nvPr/>
          </p:nvGrpSpPr>
          <p:grpSpPr>
            <a:xfrm>
              <a:off x="7516890" y="2243485"/>
              <a:ext cx="672715" cy="360266"/>
              <a:chOff x="3246637" y="2558266"/>
              <a:chExt cx="883575" cy="616450"/>
            </a:xfrm>
          </p:grpSpPr>
          <p:sp>
            <p:nvSpPr>
              <p:cNvPr id="1048601" name="PA-îšḻiďê"/>
              <p:cNvSpPr/>
              <p:nvPr>
                <p:custDataLst>
                  <p:tags r:id="rId9"/>
                </p:custDataLst>
              </p:nvPr>
            </p:nvSpPr>
            <p:spPr>
              <a:xfrm>
                <a:off x="3246637" y="2558266"/>
                <a:ext cx="400692" cy="616450"/>
              </a:xfrm>
              <a:prstGeom prst="chevron">
                <a:avLst>
                  <a:gd name="adj" fmla="val 6014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cs typeface="+mn-ea"/>
                  <a:sym typeface="+mn-lt"/>
                </a:endParaRPr>
              </a:p>
            </p:txBody>
          </p:sp>
          <p:sp>
            <p:nvSpPr>
              <p:cNvPr id="1048602" name="PA-ïṣļîḍé"/>
              <p:cNvSpPr/>
              <p:nvPr>
                <p:custDataLst>
                  <p:tags r:id="rId10"/>
                </p:custDataLst>
              </p:nvPr>
            </p:nvSpPr>
            <p:spPr>
              <a:xfrm>
                <a:off x="3488077" y="2558266"/>
                <a:ext cx="400692" cy="616450"/>
              </a:xfrm>
              <a:prstGeom prst="chevron">
                <a:avLst>
                  <a:gd name="adj" fmla="val 6014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cs typeface="+mn-ea"/>
                  <a:sym typeface="+mn-lt"/>
                </a:endParaRPr>
              </a:p>
            </p:txBody>
          </p:sp>
          <p:sp>
            <p:nvSpPr>
              <p:cNvPr id="1048603" name="PA-ïsļide"/>
              <p:cNvSpPr/>
              <p:nvPr>
                <p:custDataLst>
                  <p:tags r:id="rId11"/>
                </p:custDataLst>
              </p:nvPr>
            </p:nvSpPr>
            <p:spPr>
              <a:xfrm>
                <a:off x="3729520" y="2558266"/>
                <a:ext cx="400692" cy="616450"/>
              </a:xfrm>
              <a:prstGeom prst="chevron">
                <a:avLst>
                  <a:gd name="adj" fmla="val 60145"/>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cs typeface="+mn-ea"/>
                  <a:sym typeface="+mn-lt"/>
                </a:endParaRPr>
              </a:p>
            </p:txBody>
          </p:sp>
        </p:grpSp>
        <p:grpSp>
          <p:nvGrpSpPr>
            <p:cNvPr id="34" name="i$ľîḑè"/>
            <p:cNvGrpSpPr/>
            <p:nvPr/>
          </p:nvGrpSpPr>
          <p:grpSpPr>
            <a:xfrm>
              <a:off x="9079763" y="1826251"/>
              <a:ext cx="1194732" cy="1194731"/>
              <a:chOff x="9164674" y="1691263"/>
              <a:chExt cx="1194732" cy="1194731"/>
            </a:xfrm>
          </p:grpSpPr>
          <p:sp>
            <p:nvSpPr>
              <p:cNvPr id="1048604" name="PA-ïŝ1îḑê"/>
              <p:cNvSpPr/>
              <p:nvPr>
                <p:custDataLst>
                  <p:tags r:id="rId12"/>
                </p:custDataLst>
              </p:nvPr>
            </p:nvSpPr>
            <p:spPr>
              <a:xfrm>
                <a:off x="9164674" y="1691263"/>
                <a:ext cx="1194732" cy="1194731"/>
              </a:xfrm>
              <a:prstGeom prst="ellipse"/>
              <a:solidFill>
                <a:srgbClr val="6F6B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cs typeface="+mn-ea"/>
                  <a:sym typeface="+mn-lt"/>
                </a:endParaRPr>
              </a:p>
            </p:txBody>
          </p:sp>
          <p:sp>
            <p:nvSpPr>
              <p:cNvPr id="1048605" name="PA-îṧlíḍè"/>
              <p:cNvSpPr/>
              <p:nvPr>
                <p:custDataLst>
                  <p:tags r:id="rId13"/>
                </p:custDataLst>
              </p:nvPr>
            </p:nvSpPr>
            <p:spPr bwMode="auto">
              <a:xfrm>
                <a:off x="9461831" y="1978535"/>
                <a:ext cx="600418" cy="600418"/>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solidFill>
              <a:ln>
                <a:noFill/>
              </a:ln>
            </p:spPr>
            <p:txBody>
              <a:bodyPr anchor="ctr"/>
              <a:p>
                <a:pPr algn="ctr"/>
                <a:endParaRPr>
                  <a:cs typeface="+mn-ea"/>
                  <a:sym typeface="+mn-lt"/>
                </a:endParaRPr>
              </a:p>
            </p:txBody>
          </p:sp>
        </p:grpSp>
        <p:grpSp>
          <p:nvGrpSpPr>
            <p:cNvPr id="35" name="isliḋé"/>
            <p:cNvGrpSpPr/>
            <p:nvPr/>
          </p:nvGrpSpPr>
          <p:grpSpPr>
            <a:xfrm>
              <a:off x="1784240" y="1826252"/>
              <a:ext cx="1194732" cy="1194731"/>
              <a:chOff x="1869151" y="1691264"/>
              <a:chExt cx="1194732" cy="1194731"/>
            </a:xfrm>
          </p:grpSpPr>
          <p:sp>
            <p:nvSpPr>
              <p:cNvPr id="1048606" name="PA-íšļiḋè"/>
              <p:cNvSpPr/>
              <p:nvPr>
                <p:custDataLst>
                  <p:tags r:id="rId14"/>
                </p:custDataLst>
              </p:nvPr>
            </p:nvSpPr>
            <p:spPr>
              <a:xfrm>
                <a:off x="1869151" y="1691264"/>
                <a:ext cx="1194732" cy="1194731"/>
              </a:xfrm>
              <a:prstGeom prst="ellipse"/>
              <a:solidFill>
                <a:srgbClr val="6F6B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dirty="0">
                  <a:cs typeface="+mn-ea"/>
                  <a:sym typeface="+mn-lt"/>
                </a:endParaRPr>
              </a:p>
            </p:txBody>
          </p:sp>
          <p:sp>
            <p:nvSpPr>
              <p:cNvPr id="1048607" name="PA-íṣľïḋé"/>
              <p:cNvSpPr/>
              <p:nvPr>
                <p:custDataLst>
                  <p:tags r:id="rId15"/>
                </p:custDataLst>
              </p:nvPr>
            </p:nvSpPr>
            <p:spPr bwMode="auto">
              <a:xfrm>
                <a:off x="2171564" y="1990350"/>
                <a:ext cx="600418" cy="600418"/>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chemeClr val="bg1"/>
              </a:solidFill>
              <a:ln>
                <a:noFill/>
              </a:ln>
            </p:spPr>
            <p:txBody>
              <a:bodyPr anchor="ctr"/>
              <a:p>
                <a:pPr algn="ctr"/>
                <a:endParaRPr>
                  <a:cs typeface="+mn-ea"/>
                  <a:sym typeface="+mn-lt"/>
                </a:endParaRPr>
              </a:p>
            </p:txBody>
          </p:sp>
        </p:grpSp>
        <p:grpSp>
          <p:nvGrpSpPr>
            <p:cNvPr id="36" name="îSľiḍè"/>
            <p:cNvGrpSpPr/>
            <p:nvPr/>
          </p:nvGrpSpPr>
          <p:grpSpPr>
            <a:xfrm>
              <a:off x="5432001" y="1826251"/>
              <a:ext cx="1194732" cy="1194731"/>
              <a:chOff x="5539402" y="1691263"/>
              <a:chExt cx="1194732" cy="1194731"/>
            </a:xfrm>
          </p:grpSpPr>
          <p:sp>
            <p:nvSpPr>
              <p:cNvPr id="1048608" name="PA-ïṩḻíḓê"/>
              <p:cNvSpPr/>
              <p:nvPr>
                <p:custDataLst>
                  <p:tags r:id="rId16"/>
                </p:custDataLst>
              </p:nvPr>
            </p:nvSpPr>
            <p:spPr>
              <a:xfrm>
                <a:off x="5539402" y="1691263"/>
                <a:ext cx="1194732" cy="1194731"/>
              </a:xfrm>
              <a:prstGeom prst="ellipse"/>
              <a:solidFill>
                <a:srgbClr val="6F6B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cs typeface="+mn-ea"/>
                  <a:sym typeface="+mn-lt"/>
                </a:endParaRPr>
              </a:p>
            </p:txBody>
          </p:sp>
          <p:sp>
            <p:nvSpPr>
              <p:cNvPr id="1048609" name="PA-ïSļïḋê"/>
              <p:cNvSpPr/>
              <p:nvPr>
                <p:custDataLst>
                  <p:tags r:id="rId17"/>
                </p:custDataLst>
              </p:nvPr>
            </p:nvSpPr>
            <p:spPr bwMode="auto">
              <a:xfrm>
                <a:off x="5831975" y="2001635"/>
                <a:ext cx="600418" cy="600418"/>
              </a:xfrm>
              <a:custGeom>
                <a:avLst/>
                <a:gdLst>
                  <a:gd name="T0" fmla="*/ 118 w 236"/>
                  <a:gd name="T1" fmla="*/ 142 h 236"/>
                  <a:gd name="T2" fmla="*/ 142 w 236"/>
                  <a:gd name="T3" fmla="*/ 118 h 236"/>
                  <a:gd name="T4" fmla="*/ 137 w 236"/>
                  <a:gd name="T5" fmla="*/ 105 h 236"/>
                  <a:gd name="T6" fmla="*/ 118 w 236"/>
                  <a:gd name="T7" fmla="*/ 95 h 236"/>
                  <a:gd name="T8" fmla="*/ 99 w 236"/>
                  <a:gd name="T9" fmla="*/ 105 h 236"/>
                  <a:gd name="T10" fmla="*/ 94 w 236"/>
                  <a:gd name="T11" fmla="*/ 118 h 236"/>
                  <a:gd name="T12" fmla="*/ 118 w 236"/>
                  <a:gd name="T13" fmla="*/ 142 h 236"/>
                  <a:gd name="T14" fmla="*/ 170 w 236"/>
                  <a:gd name="T15" fmla="*/ 89 h 236"/>
                  <a:gd name="T16" fmla="*/ 170 w 236"/>
                  <a:gd name="T17" fmla="*/ 70 h 236"/>
                  <a:gd name="T18" fmla="*/ 170 w 236"/>
                  <a:gd name="T19" fmla="*/ 67 h 236"/>
                  <a:gd name="T20" fmla="*/ 167 w 236"/>
                  <a:gd name="T21" fmla="*/ 67 h 236"/>
                  <a:gd name="T22" fmla="*/ 147 w 236"/>
                  <a:gd name="T23" fmla="*/ 67 h 236"/>
                  <a:gd name="T24" fmla="*/ 147 w 236"/>
                  <a:gd name="T25" fmla="*/ 90 h 236"/>
                  <a:gd name="T26" fmla="*/ 170 w 236"/>
                  <a:gd name="T27" fmla="*/ 89 h 236"/>
                  <a:gd name="T28" fmla="*/ 118 w 236"/>
                  <a:gd name="T29" fmla="*/ 0 h 236"/>
                  <a:gd name="T30" fmla="*/ 0 w 236"/>
                  <a:gd name="T31" fmla="*/ 118 h 236"/>
                  <a:gd name="T32" fmla="*/ 118 w 236"/>
                  <a:gd name="T33" fmla="*/ 236 h 236"/>
                  <a:gd name="T34" fmla="*/ 236 w 236"/>
                  <a:gd name="T35" fmla="*/ 118 h 236"/>
                  <a:gd name="T36" fmla="*/ 118 w 236"/>
                  <a:gd name="T37" fmla="*/ 0 h 236"/>
                  <a:gd name="T38" fmla="*/ 185 w 236"/>
                  <a:gd name="T39" fmla="*/ 105 h 236"/>
                  <a:gd name="T40" fmla="*/ 185 w 236"/>
                  <a:gd name="T41" fmla="*/ 160 h 236"/>
                  <a:gd name="T42" fmla="*/ 159 w 236"/>
                  <a:gd name="T43" fmla="*/ 186 h 236"/>
                  <a:gd name="T44" fmla="*/ 77 w 236"/>
                  <a:gd name="T45" fmla="*/ 186 h 236"/>
                  <a:gd name="T46" fmla="*/ 51 w 236"/>
                  <a:gd name="T47" fmla="*/ 160 h 236"/>
                  <a:gd name="T48" fmla="*/ 51 w 236"/>
                  <a:gd name="T49" fmla="*/ 105 h 236"/>
                  <a:gd name="T50" fmla="*/ 51 w 236"/>
                  <a:gd name="T51" fmla="*/ 77 h 236"/>
                  <a:gd name="T52" fmla="*/ 77 w 236"/>
                  <a:gd name="T53" fmla="*/ 51 h 236"/>
                  <a:gd name="T54" fmla="*/ 159 w 236"/>
                  <a:gd name="T55" fmla="*/ 51 h 236"/>
                  <a:gd name="T56" fmla="*/ 185 w 236"/>
                  <a:gd name="T57" fmla="*/ 77 h 236"/>
                  <a:gd name="T58" fmla="*/ 185 w 236"/>
                  <a:gd name="T59" fmla="*/ 105 h 236"/>
                  <a:gd name="T60" fmla="*/ 155 w 236"/>
                  <a:gd name="T61" fmla="*/ 118 h 236"/>
                  <a:gd name="T62" fmla="*/ 118 w 236"/>
                  <a:gd name="T63" fmla="*/ 155 h 236"/>
                  <a:gd name="T64" fmla="*/ 81 w 236"/>
                  <a:gd name="T65" fmla="*/ 118 h 236"/>
                  <a:gd name="T66" fmla="*/ 84 w 236"/>
                  <a:gd name="T67" fmla="*/ 105 h 236"/>
                  <a:gd name="T68" fmla="*/ 64 w 236"/>
                  <a:gd name="T69" fmla="*/ 105 h 236"/>
                  <a:gd name="T70" fmla="*/ 64 w 236"/>
                  <a:gd name="T71" fmla="*/ 160 h 236"/>
                  <a:gd name="T72" fmla="*/ 77 w 236"/>
                  <a:gd name="T73" fmla="*/ 172 h 236"/>
                  <a:gd name="T74" fmla="*/ 159 w 236"/>
                  <a:gd name="T75" fmla="*/ 172 h 236"/>
                  <a:gd name="T76" fmla="*/ 172 w 236"/>
                  <a:gd name="T77" fmla="*/ 160 h 236"/>
                  <a:gd name="T78" fmla="*/ 172 w 236"/>
                  <a:gd name="T79" fmla="*/ 105 h 236"/>
                  <a:gd name="T80" fmla="*/ 152 w 236"/>
                  <a:gd name="T81" fmla="*/ 105 h 236"/>
                  <a:gd name="T82" fmla="*/ 155 w 236"/>
                  <a:gd name="T83" fmla="*/ 11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142"/>
                    </a:moveTo>
                    <a:cubicBezTo>
                      <a:pt x="131" y="142"/>
                      <a:pt x="142" y="131"/>
                      <a:pt x="142" y="118"/>
                    </a:cubicBezTo>
                    <a:cubicBezTo>
                      <a:pt x="142" y="113"/>
                      <a:pt x="140" y="108"/>
                      <a:pt x="137" y="105"/>
                    </a:cubicBezTo>
                    <a:cubicBezTo>
                      <a:pt x="133" y="99"/>
                      <a:pt x="126" y="95"/>
                      <a:pt x="118" y="95"/>
                    </a:cubicBezTo>
                    <a:cubicBezTo>
                      <a:pt x="110" y="95"/>
                      <a:pt x="103" y="99"/>
                      <a:pt x="99" y="105"/>
                    </a:cubicBezTo>
                    <a:cubicBezTo>
                      <a:pt x="96" y="108"/>
                      <a:pt x="94" y="113"/>
                      <a:pt x="94" y="118"/>
                    </a:cubicBezTo>
                    <a:cubicBezTo>
                      <a:pt x="94" y="131"/>
                      <a:pt x="105" y="142"/>
                      <a:pt x="118" y="142"/>
                    </a:cubicBezTo>
                    <a:close/>
                    <a:moveTo>
                      <a:pt x="170" y="89"/>
                    </a:moveTo>
                    <a:cubicBezTo>
                      <a:pt x="170" y="70"/>
                      <a:pt x="170" y="70"/>
                      <a:pt x="170" y="70"/>
                    </a:cubicBezTo>
                    <a:cubicBezTo>
                      <a:pt x="170" y="67"/>
                      <a:pt x="170" y="67"/>
                      <a:pt x="170" y="67"/>
                    </a:cubicBezTo>
                    <a:cubicBezTo>
                      <a:pt x="167" y="67"/>
                      <a:pt x="167" y="67"/>
                      <a:pt x="167" y="67"/>
                    </a:cubicBezTo>
                    <a:cubicBezTo>
                      <a:pt x="147" y="67"/>
                      <a:pt x="147" y="67"/>
                      <a:pt x="147" y="67"/>
                    </a:cubicBezTo>
                    <a:cubicBezTo>
                      <a:pt x="147" y="90"/>
                      <a:pt x="147" y="90"/>
                      <a:pt x="147" y="90"/>
                    </a:cubicBezTo>
                    <a:lnTo>
                      <a:pt x="170" y="89"/>
                    </a:ln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85" y="105"/>
                    </a:moveTo>
                    <a:cubicBezTo>
                      <a:pt x="185" y="160"/>
                      <a:pt x="185" y="160"/>
                      <a:pt x="185" y="160"/>
                    </a:cubicBezTo>
                    <a:cubicBezTo>
                      <a:pt x="185" y="174"/>
                      <a:pt x="173" y="186"/>
                      <a:pt x="159" y="186"/>
                    </a:cubicBezTo>
                    <a:cubicBezTo>
                      <a:pt x="77" y="186"/>
                      <a:pt x="77" y="186"/>
                      <a:pt x="77" y="186"/>
                    </a:cubicBezTo>
                    <a:cubicBezTo>
                      <a:pt x="62" y="186"/>
                      <a:pt x="51" y="174"/>
                      <a:pt x="51" y="160"/>
                    </a:cubicBezTo>
                    <a:cubicBezTo>
                      <a:pt x="51" y="105"/>
                      <a:pt x="51" y="105"/>
                      <a:pt x="51" y="105"/>
                    </a:cubicBezTo>
                    <a:cubicBezTo>
                      <a:pt x="51" y="77"/>
                      <a:pt x="51" y="77"/>
                      <a:pt x="51" y="77"/>
                    </a:cubicBezTo>
                    <a:cubicBezTo>
                      <a:pt x="51" y="63"/>
                      <a:pt x="62" y="51"/>
                      <a:pt x="77" y="51"/>
                    </a:cubicBezTo>
                    <a:cubicBezTo>
                      <a:pt x="159" y="51"/>
                      <a:pt x="159" y="51"/>
                      <a:pt x="159" y="51"/>
                    </a:cubicBezTo>
                    <a:cubicBezTo>
                      <a:pt x="173" y="51"/>
                      <a:pt x="185" y="63"/>
                      <a:pt x="185" y="77"/>
                    </a:cubicBezTo>
                    <a:lnTo>
                      <a:pt x="185" y="105"/>
                    </a:lnTo>
                    <a:close/>
                    <a:moveTo>
                      <a:pt x="155" y="118"/>
                    </a:moveTo>
                    <a:cubicBezTo>
                      <a:pt x="155" y="139"/>
                      <a:pt x="138" y="155"/>
                      <a:pt x="118" y="155"/>
                    </a:cubicBezTo>
                    <a:cubicBezTo>
                      <a:pt x="98" y="155"/>
                      <a:pt x="81" y="139"/>
                      <a:pt x="81" y="118"/>
                    </a:cubicBezTo>
                    <a:cubicBezTo>
                      <a:pt x="81" y="114"/>
                      <a:pt x="82" y="109"/>
                      <a:pt x="84" y="105"/>
                    </a:cubicBezTo>
                    <a:cubicBezTo>
                      <a:pt x="64" y="105"/>
                      <a:pt x="64" y="105"/>
                      <a:pt x="64" y="105"/>
                    </a:cubicBezTo>
                    <a:cubicBezTo>
                      <a:pt x="64" y="160"/>
                      <a:pt x="64" y="160"/>
                      <a:pt x="64" y="160"/>
                    </a:cubicBezTo>
                    <a:cubicBezTo>
                      <a:pt x="64" y="167"/>
                      <a:pt x="70" y="172"/>
                      <a:pt x="77" y="172"/>
                    </a:cubicBezTo>
                    <a:cubicBezTo>
                      <a:pt x="159" y="172"/>
                      <a:pt x="159" y="172"/>
                      <a:pt x="159" y="172"/>
                    </a:cubicBezTo>
                    <a:cubicBezTo>
                      <a:pt x="166" y="172"/>
                      <a:pt x="172" y="167"/>
                      <a:pt x="172" y="160"/>
                    </a:cubicBezTo>
                    <a:cubicBezTo>
                      <a:pt x="172" y="105"/>
                      <a:pt x="172" y="105"/>
                      <a:pt x="172" y="105"/>
                    </a:cubicBezTo>
                    <a:cubicBezTo>
                      <a:pt x="152" y="105"/>
                      <a:pt x="152" y="105"/>
                      <a:pt x="152" y="105"/>
                    </a:cubicBezTo>
                    <a:cubicBezTo>
                      <a:pt x="154" y="109"/>
                      <a:pt x="155" y="114"/>
                      <a:pt x="155" y="118"/>
                    </a:cubicBezTo>
                    <a:close/>
                  </a:path>
                </a:pathLst>
              </a:custGeom>
              <a:solidFill>
                <a:schemeClr val="bg1"/>
              </a:solidFill>
              <a:ln>
                <a:noFill/>
              </a:ln>
            </p:spPr>
            <p:txBody>
              <a:bodyPr anchor="ctr"/>
              <a:p>
                <a:pPr algn="ctr"/>
                <a:endParaRPr>
                  <a:cs typeface="+mn-ea"/>
                  <a:sym typeface="+mn-lt"/>
                </a:endParaRPr>
              </a:p>
            </p:txBody>
          </p:sp>
        </p:grpSp>
      </p:grpSp>
      <p:sp>
        <p:nvSpPr>
          <p:cNvPr id="1048610" name=""/>
          <p:cNvSpPr txBox="1"/>
          <p:nvPr/>
        </p:nvSpPr>
        <p:spPr>
          <a:xfrm>
            <a:off x="2251954" y="12720932"/>
            <a:ext cx="6333485" cy="5958839"/>
          </a:xfrm>
          <a:prstGeom prst="rect"/>
        </p:spPr>
        <p:txBody>
          <a:bodyPr rtlCol="0" wrap="square">
            <a:spAutoFit/>
          </a:bodyPr>
          <a:p>
            <a:r>
              <a:rPr sz="2800" lang="en-IN">
                <a:solidFill>
                  <a:srgbClr val="000000"/>
                </a:solidFill>
              </a:rPr>
              <a:t>#include &lt;stdio.h&gt;
#include &lt;stdlib.h&gt;
// function to calculate current age
void age(int present_date, int present_month, int present_year, int birth_date, int birth_month, int birth_year) {
   int month[] = { 31, 28, 31, 30, 31, 30, 31, 31, 30, 31, 30, 31 };
   if (birth_date &gt; present_date) {
      present_date = present_date + month[birth_month - 1];
      present_month = present_month - 1;
   }</a:t>
            </a:r>
            <a:endParaRPr sz="2800" lang="en-IN">
              <a:solidFill>
                <a:srgbClr val="000000"/>
              </a:solidFill>
            </a:endParaRPr>
          </a:p>
        </p:txBody>
      </p:sp>
      <p:sp>
        <p:nvSpPr>
          <p:cNvPr id="1048611" name=""/>
          <p:cNvSpPr txBox="1"/>
          <p:nvPr/>
        </p:nvSpPr>
        <p:spPr>
          <a:xfrm>
            <a:off x="1040205" y="11626808"/>
            <a:ext cx="6333485" cy="5958839"/>
          </a:xfrm>
          <a:prstGeom prst="rect"/>
        </p:spPr>
        <p:txBody>
          <a:bodyPr rtlCol="0" wrap="square">
            <a:spAutoFit/>
          </a:bodyPr>
          <a:p>
            <a:r>
              <a:rPr sz="2800" lang="en-IN">
                <a:solidFill>
                  <a:srgbClr val="000000"/>
                </a:solidFill>
              </a:rPr>
              <a:t>#include &lt;stdio.h&gt;
#include &lt;stdlib.h&gt;
// function to calculate current age
void age(int present_date, int present_month, int present_year, int birth_date, int birth_month, int birth_year) {
   int month[] = { 31, 28, 31, 30, 31, 30, 31, 31, 30, 31, 30, 31 };
   if (birth_date &gt; present_date) {
      present_date = present_date + month[birth_month - 1];
      present_month = present_month - 1;
   }</a:t>
            </a:r>
            <a:endParaRPr sz="2800" lang="en-IN">
              <a:solidFill>
                <a:srgbClr val="000000"/>
              </a:solidFill>
            </a:endParaRPr>
          </a:p>
        </p:txBody>
      </p:sp>
      <p:sp>
        <p:nvSpPr>
          <p:cNvPr id="1048612" name=""/>
          <p:cNvSpPr txBox="1"/>
          <p:nvPr/>
        </p:nvSpPr>
        <p:spPr>
          <a:xfrm>
            <a:off x="1399616" y="449580"/>
            <a:ext cx="6333485" cy="5958839"/>
          </a:xfrm>
          <a:prstGeom prst="rect"/>
        </p:spPr>
        <p:txBody>
          <a:bodyPr rtlCol="0" wrap="square">
            <a:spAutoFit/>
          </a:bodyPr>
          <a:p>
            <a:r>
              <a:rPr sz="2800" lang="en-IN">
                <a:solidFill>
                  <a:srgbClr val="000000"/>
                </a:solidFill>
              </a:rPr>
              <a:t>#include &lt;stdio.h&gt;
#include &lt;stdlib.h&gt;
// function to calculate current age
void age(int present_date, int present_month, int present_year, int birth_date, int birth_month, int birth_year) {
   int month[] = { 31, 28, 31, 30, 31, 30, 31, 31, 30, 31, 30, 31 };
   if (birth_date &gt; present_date) {
      present_date = present_date + month[birth_month - 1];
      present_month = present_month - 1;
   }</a:t>
            </a:r>
            <a:endParaRPr sz="2800" lang="en-IN">
              <a:solidFill>
                <a:srgbClr val="000000"/>
              </a:solidFill>
            </a:endParaRPr>
          </a:p>
        </p:txBody>
      </p:sp>
    </p:spTree>
    <p:custDataLst>
      <p:tags r:id="rId18"/>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37" name=""/>
        <p:cNvGrpSpPr/>
        <p:nvPr/>
      </p:nvGrpSpPr>
      <p:grpSpPr>
        <a:xfrm/>
      </p:grpSpPr>
      <p:sp>
        <p:nvSpPr>
          <p:cNvPr id="1048613" name="PA-六边形 9"/>
          <p:cNvSpPr/>
          <p:nvPr>
            <p:custDataLst>
              <p:tags r:id="rId2"/>
            </p:custDataLst>
          </p:nvPr>
        </p:nvSpPr>
        <p:spPr>
          <a:xfrm rot="5400000">
            <a:off x="356870" y="633095"/>
            <a:ext cx="454025" cy="403860"/>
          </a:xfrm>
          <a:prstGeom prst="hexagon"/>
          <a:solidFill>
            <a:srgbClr val="6F6B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sp>
        <p:nvSpPr>
          <p:cNvPr id="1048614" name="PA-文本框 1"/>
          <p:cNvSpPr txBox="1"/>
          <p:nvPr>
            <p:custDataLst>
              <p:tags r:id="rId3"/>
            </p:custDataLst>
          </p:nvPr>
        </p:nvSpPr>
        <p:spPr>
          <a:xfrm>
            <a:off x="2094863" y="-3731993"/>
            <a:ext cx="500380" cy="358140"/>
          </a:xfrm>
          <a:prstGeom prst="rect"/>
          <a:noFill/>
        </p:spPr>
        <p:txBody>
          <a:bodyPr rtlCol="0" wrap="none">
            <a:spAutoFit/>
            <a:scene3d>
              <a:camera prst="orthographicFront"/>
              <a:lightRig dir="t" rig="threePt"/>
            </a:scene3d>
            <a:sp3d contourW="12700"/>
          </a:bodyPr>
          <a:p>
            <a:r>
              <a:rPr altLang="zh-CN" dirty="0" lang="en-US">
                <a:solidFill>
                  <a:schemeClr val="bg1"/>
                </a:solidFill>
                <a:cs typeface="+mn-ea"/>
                <a:sym typeface="+mn-lt"/>
              </a:rPr>
              <a:t>01.</a:t>
            </a:r>
            <a:endParaRPr altLang="zh-CN" dirty="0" lang="en-US">
              <a:solidFill>
                <a:schemeClr val="bg1"/>
              </a:solidFill>
              <a:cs typeface="+mn-ea"/>
              <a:sym typeface="+mn-lt"/>
            </a:endParaRPr>
          </a:p>
        </p:txBody>
      </p:sp>
      <p:sp>
        <p:nvSpPr>
          <p:cNvPr id="1048615" name="PA-文本框 2"/>
          <p:cNvSpPr txBox="1"/>
          <p:nvPr>
            <p:custDataLst>
              <p:tags r:id="rId4"/>
            </p:custDataLst>
          </p:nvPr>
        </p:nvSpPr>
        <p:spPr>
          <a:xfrm>
            <a:off x="4271643" y="-4064734"/>
            <a:ext cx="1719580" cy="332741"/>
          </a:xfrm>
          <a:prstGeom prst="rect"/>
          <a:noFill/>
        </p:spPr>
        <p:txBody>
          <a:bodyPr rtlCol="0" wrap="none">
            <a:spAutoFit/>
            <a:scene3d>
              <a:camera prst="orthographicFront"/>
              <a:lightRig dir="t" rig="threePt"/>
            </a:scene3d>
            <a:sp3d contourW="12700"/>
          </a:bodyPr>
          <a:p>
            <a:r>
              <a:rPr b="1" dirty="0" sz="1600" lang="zh-CN">
                <a:solidFill>
                  <a:schemeClr val="tx1">
                    <a:lumMod val="85000"/>
                    <a:lumOff val="15000"/>
                  </a:schemeClr>
                </a:solidFill>
                <a:cs typeface="+mn-ea"/>
                <a:sym typeface="+mn-lt"/>
              </a:rPr>
              <a:t>ADD TITLE HERE</a:t>
            </a:r>
            <a:endParaRPr b="1" dirty="0" sz="1600" lang="zh-CN">
              <a:solidFill>
                <a:schemeClr val="tx1">
                  <a:lumMod val="85000"/>
                  <a:lumOff val="15000"/>
                </a:schemeClr>
              </a:solidFill>
              <a:cs typeface="+mn-ea"/>
              <a:sym typeface="+mn-lt"/>
            </a:endParaRPr>
          </a:p>
        </p:txBody>
      </p:sp>
      <p:sp>
        <p:nvSpPr>
          <p:cNvPr id="1048616" name="PA-矩形 3"/>
          <p:cNvSpPr/>
          <p:nvPr>
            <p:custDataLst>
              <p:tags r:id="rId5"/>
            </p:custDataLst>
          </p:nvPr>
        </p:nvSpPr>
        <p:spPr>
          <a:xfrm>
            <a:off x="3523613" y="9549511"/>
            <a:ext cx="1496060" cy="1671955"/>
          </a:xfrm>
          <a:prstGeom prst="rect"/>
          <a:solidFill>
            <a:srgbClr val="6F6B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fontAlgn="auto">
              <a:lnSpc>
                <a:spcPct val="125000"/>
              </a:lnSpc>
            </a:pPr>
            <a:r>
              <a:rPr dirty="0" sz="1200">
                <a:solidFill>
                  <a:schemeClr val="bg1"/>
                </a:solidFill>
                <a:latin typeface="Arial" panose="020B0604020202020204" pitchFamily="34" charset="0"/>
                <a:ea typeface="Arial" panose="020B0604020202020204" pitchFamily="34" charset="0"/>
                <a:sym typeface="+mn-ea"/>
              </a:rPr>
              <a:t>No one indebted for others,while many people don't know how to cherish others.</a:t>
            </a:r>
            <a:endParaRPr altLang="en-US" dirty="0" sz="1200" lang="zh-CN">
              <a:solidFill>
                <a:schemeClr val="bg1"/>
              </a:solidFill>
              <a:latin typeface="Arial" panose="020B0604020202020204" pitchFamily="34" charset="0"/>
              <a:ea typeface="Arial" panose="020B0604020202020204" pitchFamily="34" charset="0"/>
              <a:sym typeface="+mn-ea"/>
            </a:endParaRPr>
          </a:p>
        </p:txBody>
      </p:sp>
      <p:sp>
        <p:nvSpPr>
          <p:cNvPr id="1048617" name="PA-矩形 1"/>
          <p:cNvSpPr/>
          <p:nvPr>
            <p:custDataLst>
              <p:tags r:id="rId6"/>
            </p:custDataLst>
          </p:nvPr>
        </p:nvSpPr>
        <p:spPr>
          <a:xfrm>
            <a:off x="1173160" y="10385489"/>
            <a:ext cx="1496060" cy="1671955"/>
          </a:xfrm>
          <a:prstGeom prst="rect"/>
          <a:solidFill>
            <a:srgbClr val="6F6B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lnSpc>
                <a:spcPct val="125000"/>
              </a:lnSpc>
            </a:pPr>
            <a:r>
              <a:rPr dirty="0" sz="1200">
                <a:solidFill>
                  <a:schemeClr val="bg1"/>
                </a:solidFill>
                <a:latin typeface="Arial" panose="020B0604020202020204" pitchFamily="34" charset="0"/>
                <a:ea typeface="Arial" panose="020B0604020202020204" pitchFamily="34" charset="0"/>
                <a:sym typeface="+mn-ea"/>
              </a:rPr>
              <a:t>No one indebted for others,while many people don't know how to cherish others.</a:t>
            </a:r>
            <a:endParaRPr altLang="en-US" lang="zh-CN"/>
          </a:p>
        </p:txBody>
      </p:sp>
      <p:sp>
        <p:nvSpPr>
          <p:cNvPr id="1048618" name="PA-文本框 10"/>
          <p:cNvSpPr txBox="1"/>
          <p:nvPr>
            <p:custDataLst>
              <p:tags r:id="rId7"/>
            </p:custDataLst>
          </p:nvPr>
        </p:nvSpPr>
        <p:spPr>
          <a:xfrm>
            <a:off x="4595444" y="11845512"/>
            <a:ext cx="4295775" cy="1259840"/>
          </a:xfrm>
          <a:prstGeom prst="rect"/>
          <a:noFill/>
        </p:spPr>
        <p:txBody>
          <a:bodyPr rtlCol="0" wrap="square">
            <a:spAutoFit/>
          </a:bodyPr>
          <a:p>
            <a:pPr fontAlgn="auto">
              <a:lnSpc>
                <a:spcPct val="150000"/>
              </a:lnSpc>
            </a:pPr>
            <a:r>
              <a:rPr altLang="en-US" b="1" sz="1600" lang="zh-CN">
                <a:solidFill>
                  <a:schemeClr val="tx1">
                    <a:lumMod val="65000"/>
                    <a:lumOff val="35000"/>
                  </a:schemeClr>
                </a:solidFill>
                <a:latin typeface="Arial" panose="020B0604020202020204" pitchFamily="34" charset="0"/>
                <a:ea typeface="Arial" panose="020B0604020202020204" pitchFamily="34" charset="0"/>
              </a:rPr>
              <a:t>ADD TITLE HERE</a:t>
            </a:r>
            <a:endParaRPr altLang="en-US" b="1" sz="1600" lang="zh-CN">
              <a:solidFill>
                <a:schemeClr val="tx1">
                  <a:lumMod val="65000"/>
                  <a:lumOff val="35000"/>
                </a:schemeClr>
              </a:solidFill>
              <a:latin typeface="Arial" panose="020B0604020202020204" pitchFamily="34" charset="0"/>
              <a:ea typeface="Arial" panose="020B0604020202020204" pitchFamily="34" charset="0"/>
            </a:endParaRPr>
          </a:p>
          <a:p>
            <a:pPr algn="l" fontAlgn="auto">
              <a:lnSpc>
                <a:spcPct val="150000"/>
              </a:lnSpc>
            </a:pPr>
            <a:r>
              <a:rPr dirty="0" sz="1200">
                <a:solidFill>
                  <a:schemeClr val="tx1">
                    <a:lumMod val="65000"/>
                    <a:lumOff val="35000"/>
                  </a:schemeClr>
                </a:solidFill>
                <a:latin typeface="Arial" panose="020B0604020202020204" pitchFamily="34" charset="0"/>
                <a:ea typeface="Arial" panose="020B0604020202020204" pitchFamily="34" charset="0"/>
                <a:sym typeface="+mn-ea"/>
              </a:rPr>
              <a:t>No one indebted for others,while many people don't know how to cherish others.No one indebted for others,while many people don't know how to cherish others.</a:t>
            </a:r>
            <a:endParaRPr altLang="en-US" b="1" dirty="0" sz="1200" lang="zh-CN">
              <a:solidFill>
                <a:schemeClr val="tx1">
                  <a:lumMod val="65000"/>
                  <a:lumOff val="35000"/>
                </a:schemeClr>
              </a:solidFill>
              <a:latin typeface="Arial" panose="020B0604020202020204" pitchFamily="34" charset="0"/>
              <a:ea typeface="Arial" panose="020B0604020202020204" pitchFamily="34" charset="0"/>
              <a:sym typeface="+mn-ea"/>
            </a:endParaRPr>
          </a:p>
        </p:txBody>
      </p:sp>
      <p:cxnSp>
        <p:nvCxnSpPr>
          <p:cNvPr id="3145728" name="PA-直接连接符 11"/>
          <p:cNvCxnSpPr>
            <a:cxnSpLocks/>
          </p:cNvCxnSpPr>
          <p:nvPr>
            <p:custDataLst>
              <p:tags r:id="rId8"/>
            </p:custDataLst>
          </p:nvPr>
        </p:nvCxnSpPr>
        <p:spPr>
          <a:xfrm flipV="1">
            <a:off x="5232398" y="12684824"/>
            <a:ext cx="4083050" cy="2540"/>
          </a:xfrm>
          <a:prstGeom prst="line"/>
          <a:ln w="12700">
            <a:solidFill>
              <a:srgbClr val="6F6B9D"/>
            </a:solidFill>
          </a:ln>
        </p:spPr>
        <p:style>
          <a:lnRef idx="1">
            <a:schemeClr val="accent1"/>
          </a:lnRef>
          <a:fillRef idx="0">
            <a:schemeClr val="accent1"/>
          </a:fillRef>
          <a:effectRef idx="0">
            <a:schemeClr val="accent1"/>
          </a:effectRef>
          <a:fontRef idx="minor">
            <a:schemeClr val="tx1"/>
          </a:fontRef>
        </p:style>
      </p:cxnSp>
      <p:sp>
        <p:nvSpPr>
          <p:cNvPr id="1048619" name="PA-文本框 12"/>
          <p:cNvSpPr txBox="1"/>
          <p:nvPr>
            <p:custDataLst>
              <p:tags r:id="rId9"/>
            </p:custDataLst>
          </p:nvPr>
        </p:nvSpPr>
        <p:spPr>
          <a:xfrm>
            <a:off x="5019673" y="12057444"/>
            <a:ext cx="4295775" cy="1259840"/>
          </a:xfrm>
          <a:prstGeom prst="rect"/>
          <a:noFill/>
        </p:spPr>
        <p:txBody>
          <a:bodyPr rtlCol="0" wrap="square">
            <a:spAutoFit/>
          </a:bodyPr>
          <a:p>
            <a:pPr algn="l" fontAlgn="auto">
              <a:lnSpc>
                <a:spcPct val="150000"/>
              </a:lnSpc>
            </a:pPr>
            <a:r>
              <a:rPr altLang="en-US" b="1" sz="1600" lang="zh-CN">
                <a:solidFill>
                  <a:schemeClr val="tx1">
                    <a:lumMod val="65000"/>
                    <a:lumOff val="35000"/>
                  </a:schemeClr>
                </a:solidFill>
                <a:latin typeface="Arial" panose="020B0604020202020204" pitchFamily="34" charset="0"/>
                <a:ea typeface="Arial" panose="020B0604020202020204" pitchFamily="34" charset="0"/>
                <a:sym typeface="+mn-ea"/>
              </a:rPr>
              <a:t>ADD TITLE HERE</a:t>
            </a:r>
            <a:endParaRPr altLang="en-US" b="1" sz="1600" lang="zh-CN">
              <a:solidFill>
                <a:schemeClr val="tx1">
                  <a:lumMod val="65000"/>
                  <a:lumOff val="35000"/>
                </a:schemeClr>
              </a:solidFill>
              <a:latin typeface="Arial" panose="020B0604020202020204" pitchFamily="34" charset="0"/>
              <a:ea typeface="Arial" panose="020B0604020202020204" pitchFamily="34" charset="0"/>
            </a:endParaRPr>
          </a:p>
          <a:p>
            <a:pPr algn="l" fontAlgn="auto">
              <a:lnSpc>
                <a:spcPct val="150000"/>
              </a:lnSpc>
            </a:pPr>
            <a:r>
              <a:rPr dirty="0" sz="1200">
                <a:solidFill>
                  <a:schemeClr val="tx1">
                    <a:lumMod val="65000"/>
                    <a:lumOff val="35000"/>
                  </a:schemeClr>
                </a:solidFill>
                <a:latin typeface="Arial" panose="020B0604020202020204" pitchFamily="34" charset="0"/>
                <a:ea typeface="Arial" panose="020B0604020202020204" pitchFamily="34" charset="0"/>
                <a:sym typeface="+mn-ea"/>
              </a:rPr>
              <a:t>No one indebted for others,while many people don't know how to cherish others.No one indebted for others,while many people don't know how to cherish others.</a:t>
            </a:r>
            <a:endParaRPr altLang="en-US" b="1" sz="1200" lang="zh-CN">
              <a:solidFill>
                <a:srgbClr val="404040"/>
              </a:solidFill>
              <a:latin typeface="Arial" panose="020B0604020202020204" pitchFamily="34" charset="0"/>
              <a:ea typeface="Arial" panose="020B0604020202020204" pitchFamily="34" charset="0"/>
              <a:sym typeface="+mn-ea"/>
            </a:endParaRPr>
          </a:p>
        </p:txBody>
      </p:sp>
      <p:sp>
        <p:nvSpPr>
          <p:cNvPr id="1048620" name="PA-矩形 6"/>
          <p:cNvSpPr/>
          <p:nvPr>
            <p:custDataLst>
              <p:tags r:id="rId10"/>
            </p:custDataLst>
          </p:nvPr>
        </p:nvSpPr>
        <p:spPr>
          <a:xfrm>
            <a:off x="583881" y="8394377"/>
            <a:ext cx="2674620" cy="1671320"/>
          </a:xfrm>
          <a:prstGeom prst="rect"/>
          <a:blipFill rotWithShape="1">
            <a:blip xmlns:r="http://schemas.openxmlformats.org/officeDocument/2006/relationships" r:embed="rId1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21" name="PA-矩形 7"/>
          <p:cNvSpPr/>
          <p:nvPr>
            <p:custDataLst>
              <p:tags r:id="rId12"/>
            </p:custDataLst>
          </p:nvPr>
        </p:nvSpPr>
        <p:spPr>
          <a:xfrm>
            <a:off x="2345054" y="12057444"/>
            <a:ext cx="2674620" cy="1671955"/>
          </a:xfrm>
          <a:prstGeom prst="rect"/>
          <a:blipFill rotWithShape="1">
            <a:blip xmlns:r="http://schemas.openxmlformats.org/officeDocument/2006/relationships" r:embed="rId1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22" name=""/>
          <p:cNvSpPr txBox="1"/>
          <p:nvPr/>
        </p:nvSpPr>
        <p:spPr>
          <a:xfrm>
            <a:off x="1173159" y="-71772"/>
            <a:ext cx="4572000" cy="6797040"/>
          </a:xfrm>
          <a:prstGeom prst="rect"/>
        </p:spPr>
        <p:txBody>
          <a:bodyPr rtlCol="0" wrap="square">
            <a:spAutoFit/>
          </a:bodyPr>
          <a:p>
            <a:r>
              <a:rPr sz="2800" lang="en-IN">
                <a:solidFill>
                  <a:srgbClr val="000000"/>
                </a:solidFill>
              </a:rPr>
              <a:t>if (birth_month &gt; present_month) {
      present_year = present_year - 1;
      present_month = present_month + 12;
   }
   int final_date = present_date - birth_date;
   int final_month = present_month - birth_month;
   int final_year = present_year - birth_year;
   printf("Present Age Years: %d Months: %d Days: %d", </a:t>
            </a:r>
            <a:endParaRPr sz="2800" lang="en-IN">
              <a:solidFill>
                <a:srgbClr val="000000"/>
              </a:solidFill>
            </a:endParaRPr>
          </a:p>
        </p:txBody>
      </p:sp>
    </p:spTree>
    <p:custDataLst>
      <p:tags r:id="rId14"/>
    </p:custDataLst>
  </p:cSld>
  <p:clrMapOvr>
    <a:masterClrMapping/>
  </p:clrMapOvr>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afterEffect" presetClass="entr" presetID="2" presetSubtype="4">
                                  <p:stCondLst>
                                    <p:cond delay="0"/>
                                  </p:stCondLst>
                                  <p:childTnLst>
                                    <p:set>
                                      <p:cBhvr>
                                        <p:cTn dur="1" fill="hold" id="6">
                                          <p:stCondLst>
                                            <p:cond delay="0"/>
                                          </p:stCondLst>
                                        </p:cTn>
                                        <p:tgtEl>
                                          <p:spTgt spid="1048620"/>
                                        </p:tgtEl>
                                        <p:attrNameLst>
                                          <p:attrName>style.visibility</p:attrName>
                                        </p:attrNameLst>
                                      </p:cBhvr>
                                      <p:to>
                                        <p:strVal val="visible"/>
                                      </p:to>
                                    </p:set>
                                    <p:anim calcmode="lin" valueType="num">
                                      <p:cBhvr additive="base">
                                        <p:cTn dur="500" fill="hold" id="7"/>
                                        <p:tgtEl>
                                          <p:spTgt spid="1048620"/>
                                        </p:tgtEl>
                                        <p:attrNameLst>
                                          <p:attrName>ppt_x</p:attrName>
                                        </p:attrNameLst>
                                      </p:cBhvr>
                                      <p:tavLst>
                                        <p:tav tm="0">
                                          <p:val>
                                            <p:strVal val="#ppt_x"/>
                                          </p:val>
                                        </p:tav>
                                        <p:tav tm="100000">
                                          <p:val>
                                            <p:strVal val="#ppt_x"/>
                                          </p:val>
                                        </p:tav>
                                      </p:tavLst>
                                    </p:anim>
                                    <p:anim calcmode="lin" valueType="num">
                                      <p:cBhvr additive="base">
                                        <p:cTn dur="500" fill="hold" id="8"/>
                                        <p:tgtEl>
                                          <p:spTgt spid="1048620"/>
                                        </p:tgtEl>
                                        <p:attrNameLst>
                                          <p:attrName>ppt_y</p:attrName>
                                        </p:attrNameLst>
                                      </p:cBhvr>
                                      <p:tavLst>
                                        <p:tav tm="0">
                                          <p:val>
                                            <p:strVal val="1+#ppt_h/2"/>
                                          </p:val>
                                        </p:tav>
                                        <p:tav tm="100000">
                                          <p:val>
                                            <p:strVal val="#ppt_y"/>
                                          </p:val>
                                        </p:tav>
                                      </p:tavLst>
                                    </p:anim>
                                  </p:childTnLst>
                                </p:cTn>
                              </p:par>
                            </p:childTnLst>
                          </p:cTn>
                        </p:par>
                        <p:par>
                          <p:cTn fill="hold" id="9">
                            <p:stCondLst>
                              <p:cond delay="500"/>
                            </p:stCondLst>
                            <p:childTnLst>
                              <p:par>
                                <p:cTn fill="hold" grpId="1" id="10" nodeType="afterEffect" presetClass="entr" presetID="42" presetSubtype="0">
                                  <p:stCondLst>
                                    <p:cond delay="0"/>
                                  </p:stCondLst>
                                  <p:childTnLst>
                                    <p:set>
                                      <p:cBhvr>
                                        <p:cTn dur="1" fill="hold" id="11">
                                          <p:stCondLst>
                                            <p:cond delay="0"/>
                                          </p:stCondLst>
                                        </p:cTn>
                                        <p:tgtEl>
                                          <p:spTgt spid="1048616"/>
                                        </p:tgtEl>
                                        <p:attrNameLst>
                                          <p:attrName>style.visibility</p:attrName>
                                        </p:attrNameLst>
                                      </p:cBhvr>
                                      <p:to>
                                        <p:strVal val="visible"/>
                                      </p:to>
                                    </p:set>
                                    <p:animEffect transition="in" filter="fade">
                                      <p:cBhvr>
                                        <p:cTn dur="500" id="12"/>
                                        <p:tgtEl>
                                          <p:spTgt spid="1048616"/>
                                        </p:tgtEl>
                                      </p:cBhvr>
                                    </p:animEffect>
                                    <p:anim calcmode="lin" valueType="num">
                                      <p:cBhvr>
                                        <p:cTn dur="500" fill="hold" id="13"/>
                                        <p:tgtEl>
                                          <p:spTgt spid="1048616"/>
                                        </p:tgtEl>
                                        <p:attrNameLst>
                                          <p:attrName>ppt_x</p:attrName>
                                        </p:attrNameLst>
                                      </p:cBhvr>
                                      <p:tavLst>
                                        <p:tav tm="0">
                                          <p:val>
                                            <p:strVal val="#ppt_x"/>
                                          </p:val>
                                        </p:tav>
                                        <p:tav tm="100000">
                                          <p:val>
                                            <p:strVal val="#ppt_x"/>
                                          </p:val>
                                        </p:tav>
                                      </p:tavLst>
                                    </p:anim>
                                    <p:anim calcmode="lin" valueType="num">
                                      <p:cBhvr>
                                        <p:cTn dur="500" fill="hold" id="14"/>
                                        <p:tgtEl>
                                          <p:spTgt spid="1048616"/>
                                        </p:tgtEl>
                                        <p:attrNameLst>
                                          <p:attrName>ppt_y</p:attrName>
                                        </p:attrNameLst>
                                      </p:cBhvr>
                                      <p:tavLst>
                                        <p:tav tm="0">
                                          <p:val>
                                            <p:strVal val="#ppt_y+.1"/>
                                          </p:val>
                                        </p:tav>
                                        <p:tav tm="100000">
                                          <p:val>
                                            <p:strVal val="#ppt_y"/>
                                          </p:val>
                                        </p:tav>
                                      </p:tavLst>
                                    </p:anim>
                                  </p:childTnLst>
                                </p:cTn>
                              </p:par>
                            </p:childTnLst>
                          </p:cTn>
                        </p:par>
                        <p:par>
                          <p:cTn fill="hold" id="15">
                            <p:stCondLst>
                              <p:cond delay="1000"/>
                            </p:stCondLst>
                            <p:childTnLst>
                              <p:par>
                                <p:cTn fill="hold" grpId="0" id="16" nodeType="afterEffect" presetClass="entr" presetID="22" presetSubtype="2">
                                  <p:stCondLst>
                                    <p:cond delay="0"/>
                                  </p:stCondLst>
                                  <p:childTnLst>
                                    <p:set>
                                      <p:cBhvr>
                                        <p:cTn dur="1" fill="hold" id="17">
                                          <p:stCondLst>
                                            <p:cond delay="0"/>
                                          </p:stCondLst>
                                        </p:cTn>
                                        <p:tgtEl>
                                          <p:spTgt spid="1048621"/>
                                        </p:tgtEl>
                                        <p:attrNameLst>
                                          <p:attrName>style.visibility</p:attrName>
                                        </p:attrNameLst>
                                      </p:cBhvr>
                                      <p:to>
                                        <p:strVal val="visible"/>
                                      </p:to>
                                    </p:set>
                                    <p:animEffect transition="in" filter="wipe(right)">
                                      <p:cBhvr>
                                        <p:cTn dur="500" id="18"/>
                                        <p:tgtEl>
                                          <p:spTgt spid="1048621"/>
                                        </p:tgtEl>
                                      </p:cBhvr>
                                    </p:animEffect>
                                  </p:childTnLst>
                                </p:cTn>
                              </p:par>
                            </p:childTnLst>
                          </p:cTn>
                        </p:par>
                        <p:par>
                          <p:cTn fill="hold" id="19">
                            <p:stCondLst>
                              <p:cond delay="1500"/>
                            </p:stCondLst>
                            <p:childTnLst>
                              <p:par>
                                <p:cTn fill="hold" grpId="0" id="20" nodeType="afterEffect" presetClass="entr" presetID="53" presetSubtype="16">
                                  <p:stCondLst>
                                    <p:cond delay="0"/>
                                  </p:stCondLst>
                                  <p:childTnLst>
                                    <p:set>
                                      <p:cBhvr>
                                        <p:cTn dur="1" fill="hold" id="21">
                                          <p:stCondLst>
                                            <p:cond delay="0"/>
                                          </p:stCondLst>
                                        </p:cTn>
                                        <p:tgtEl>
                                          <p:spTgt spid="1048617"/>
                                        </p:tgtEl>
                                        <p:attrNameLst>
                                          <p:attrName>style.visibility</p:attrName>
                                        </p:attrNameLst>
                                      </p:cBhvr>
                                      <p:to>
                                        <p:strVal val="visible"/>
                                      </p:to>
                                    </p:set>
                                    <p:anim calcmode="lin" valueType="num">
                                      <p:cBhvr>
                                        <p:cTn dur="500" fill="hold" id="22"/>
                                        <p:tgtEl>
                                          <p:spTgt spid="1048617"/>
                                        </p:tgtEl>
                                        <p:attrNameLst>
                                          <p:attrName>ppt_w</p:attrName>
                                        </p:attrNameLst>
                                      </p:cBhvr>
                                      <p:tavLst>
                                        <p:tav tm="0">
                                          <p:val>
                                            <p:fltVal val="0.0"/>
                                          </p:val>
                                        </p:tav>
                                        <p:tav tm="100000">
                                          <p:val>
                                            <p:strVal val="#ppt_w"/>
                                          </p:val>
                                        </p:tav>
                                      </p:tavLst>
                                    </p:anim>
                                    <p:anim calcmode="lin" valueType="num">
                                      <p:cBhvr>
                                        <p:cTn dur="500" fill="hold" id="23"/>
                                        <p:tgtEl>
                                          <p:spTgt spid="1048617"/>
                                        </p:tgtEl>
                                        <p:attrNameLst>
                                          <p:attrName>ppt_h</p:attrName>
                                        </p:attrNameLst>
                                      </p:cBhvr>
                                      <p:tavLst>
                                        <p:tav tm="0">
                                          <p:val>
                                            <p:fltVal val="0.0"/>
                                          </p:val>
                                        </p:tav>
                                        <p:tav tm="100000">
                                          <p:val>
                                            <p:strVal val="#ppt_h"/>
                                          </p:val>
                                        </p:tav>
                                      </p:tavLst>
                                    </p:anim>
                                    <p:animEffect transition="in" filter="fade">
                                      <p:cBhvr>
                                        <p:cTn dur="500" id="24"/>
                                        <p:tgtEl>
                                          <p:spTgt spid="1048617"/>
                                        </p:tgtEl>
                                      </p:cBhvr>
                                    </p:animEffect>
                                  </p:childTnLst>
                                </p:cTn>
                              </p:par>
                            </p:childTnLst>
                          </p:cTn>
                        </p:par>
                        <p:par>
                          <p:cTn fill="hold" id="25">
                            <p:stCondLst>
                              <p:cond delay="2000"/>
                            </p:stCondLst>
                            <p:childTnLst>
                              <p:par>
                                <p:cTn fill="hold" grpId="0" id="26" nodeType="afterEffect" presetClass="entr" presetID="22" presetSubtype="8">
                                  <p:stCondLst>
                                    <p:cond delay="0"/>
                                  </p:stCondLst>
                                  <p:childTnLst>
                                    <p:set>
                                      <p:cBhvr>
                                        <p:cTn dur="1" fill="hold" id="27">
                                          <p:stCondLst>
                                            <p:cond delay="0"/>
                                          </p:stCondLst>
                                        </p:cTn>
                                        <p:tgtEl>
                                          <p:spTgt spid="1048618"/>
                                        </p:tgtEl>
                                        <p:attrNameLst>
                                          <p:attrName>style.visibility</p:attrName>
                                        </p:attrNameLst>
                                      </p:cBhvr>
                                      <p:to>
                                        <p:strVal val="visible"/>
                                      </p:to>
                                    </p:set>
                                    <p:animEffect transition="in" filter="wipe(left)">
                                      <p:cBhvr>
                                        <p:cTn dur="500" id="28"/>
                                        <p:tgtEl>
                                          <p:spTgt spid="1048618"/>
                                        </p:tgtEl>
                                      </p:cBhvr>
                                    </p:animEffect>
                                  </p:childTnLst>
                                </p:cTn>
                              </p:par>
                            </p:childTnLst>
                          </p:cTn>
                        </p:par>
                        <p:par>
                          <p:cTn fill="hold" id="29">
                            <p:stCondLst>
                              <p:cond delay="2500"/>
                            </p:stCondLst>
                            <p:childTnLst>
                              <p:par>
                                <p:cTn fill="hold" id="30" nodeType="afterEffect" presetClass="entr" presetID="22" presetSubtype="8">
                                  <p:stCondLst>
                                    <p:cond delay="0"/>
                                  </p:stCondLst>
                                  <p:childTnLst>
                                    <p:set>
                                      <p:cBhvr>
                                        <p:cTn dur="1" fill="hold" id="31">
                                          <p:stCondLst>
                                            <p:cond delay="0"/>
                                          </p:stCondLst>
                                        </p:cTn>
                                        <p:tgtEl>
                                          <p:spTgt spid="3145728"/>
                                        </p:tgtEl>
                                        <p:attrNameLst>
                                          <p:attrName>style.visibility</p:attrName>
                                        </p:attrNameLst>
                                      </p:cBhvr>
                                      <p:to>
                                        <p:strVal val="visible"/>
                                      </p:to>
                                    </p:set>
                                    <p:animEffect transition="in" filter="wipe(left)">
                                      <p:cBhvr>
                                        <p:cTn dur="500" id="32"/>
                                        <p:tgtEl>
                                          <p:spTgt spid="3145728"/>
                                        </p:tgtEl>
                                      </p:cBhvr>
                                    </p:animEffect>
                                  </p:childTnLst>
                                </p:cTn>
                              </p:par>
                            </p:childTnLst>
                          </p:cTn>
                        </p:par>
                        <p:par>
                          <p:cTn fill="hold" id="33">
                            <p:stCondLst>
                              <p:cond delay="3000"/>
                            </p:stCondLst>
                            <p:childTnLst>
                              <p:par>
                                <p:cTn fill="hold" grpId="0" id="34" nodeType="afterEffect" presetClass="entr" presetID="22" presetSubtype="8">
                                  <p:stCondLst>
                                    <p:cond delay="0"/>
                                  </p:stCondLst>
                                  <p:childTnLst>
                                    <p:set>
                                      <p:cBhvr>
                                        <p:cTn dur="1" fill="hold" id="35">
                                          <p:stCondLst>
                                            <p:cond delay="0"/>
                                          </p:stCondLst>
                                        </p:cTn>
                                        <p:tgtEl>
                                          <p:spTgt spid="1048619"/>
                                        </p:tgtEl>
                                        <p:attrNameLst>
                                          <p:attrName>style.visibility</p:attrName>
                                        </p:attrNameLst>
                                      </p:cBhvr>
                                      <p:to>
                                        <p:strVal val="visible"/>
                                      </p:to>
                                    </p:set>
                                    <p:animEffect transition="in" filter="wipe(left)">
                                      <p:cBhvr>
                                        <p:cTn dur="500" id="36"/>
                                        <p:tgtEl>
                                          <p:spTgt spid="10486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16" grpId="0" animBg="1"/>
      <p:bldP spid="1048616" grpId="1" bldLvl="0" animBg="1"/>
      <p:bldP spid="1048617" grpId="0" bldLvl="0" animBg="1"/>
      <p:bldP spid="1048618" grpId="0"/>
      <p:bldP spid="1048619" grpId="0"/>
      <p:bldP spid="1048620" grpId="0" bldLvl="0" animBg="1"/>
      <p:bldP spid="1048621"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p:bgPr>
    </p:bg>
    <p:spTree>
      <p:nvGrpSpPr>
        <p:cNvPr id="38" name=""/>
        <p:cNvGrpSpPr/>
        <p:nvPr/>
      </p:nvGrpSpPr>
      <p:grpSpPr>
        <a:xfrm/>
      </p:grpSpPr>
      <p:sp>
        <p:nvSpPr>
          <p:cNvPr id="1048623" name="PA-六边形 9"/>
          <p:cNvSpPr/>
          <p:nvPr>
            <p:custDataLst>
              <p:tags r:id="rId2"/>
            </p:custDataLst>
          </p:nvPr>
        </p:nvSpPr>
        <p:spPr>
          <a:xfrm rot="5400000">
            <a:off x="3172768" y="-2491674"/>
            <a:ext cx="454025" cy="403860"/>
          </a:xfrm>
          <a:prstGeom prst="hexagon"/>
          <a:solidFill>
            <a:srgbClr val="6F6B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sp>
        <p:nvSpPr>
          <p:cNvPr id="1048624" name="PA-文本框 1"/>
          <p:cNvSpPr txBox="1"/>
          <p:nvPr>
            <p:custDataLst>
              <p:tags r:id="rId3"/>
            </p:custDataLst>
          </p:nvPr>
        </p:nvSpPr>
        <p:spPr>
          <a:xfrm>
            <a:off x="2563596" y="9255374"/>
            <a:ext cx="500380" cy="368300"/>
          </a:xfrm>
          <a:prstGeom prst="rect"/>
          <a:noFill/>
        </p:spPr>
        <p:txBody>
          <a:bodyPr rtlCol="0" wrap="none">
            <a:spAutoFit/>
            <a:scene3d>
              <a:camera prst="orthographicFront"/>
              <a:lightRig dir="t" rig="threePt"/>
            </a:scene3d>
            <a:sp3d contourW="12700"/>
          </a:bodyPr>
          <a:p>
            <a:r>
              <a:rPr altLang="zh-CN" dirty="0" lang="en-US">
                <a:solidFill>
                  <a:schemeClr val="bg1"/>
                </a:solidFill>
                <a:cs typeface="+mn-ea"/>
                <a:sym typeface="+mn-lt"/>
              </a:rPr>
              <a:t>01.</a:t>
            </a:r>
            <a:endParaRPr altLang="zh-CN" dirty="0" lang="en-US">
              <a:solidFill>
                <a:schemeClr val="bg1"/>
              </a:solidFill>
              <a:cs typeface="+mn-ea"/>
              <a:sym typeface="+mn-lt"/>
            </a:endParaRPr>
          </a:p>
        </p:txBody>
      </p:sp>
      <p:sp>
        <p:nvSpPr>
          <p:cNvPr id="1048625" name="PA-文本框 2"/>
          <p:cNvSpPr txBox="1"/>
          <p:nvPr>
            <p:custDataLst>
              <p:tags r:id="rId4"/>
            </p:custDataLst>
          </p:nvPr>
        </p:nvSpPr>
        <p:spPr>
          <a:xfrm>
            <a:off x="2338061" y="10040380"/>
            <a:ext cx="1719580" cy="332741"/>
          </a:xfrm>
          <a:prstGeom prst="rect"/>
          <a:noFill/>
        </p:spPr>
        <p:txBody>
          <a:bodyPr rtlCol="0" wrap="none">
            <a:spAutoFit/>
            <a:scene3d>
              <a:camera prst="orthographicFront"/>
              <a:lightRig dir="t" rig="threePt"/>
            </a:scene3d>
            <a:sp3d contourW="12700"/>
          </a:bodyPr>
          <a:p>
            <a:r>
              <a:rPr b="1" dirty="0" sz="1600" lang="zh-CN">
                <a:solidFill>
                  <a:schemeClr val="tx1">
                    <a:lumMod val="85000"/>
                    <a:lumOff val="15000"/>
                  </a:schemeClr>
                </a:solidFill>
                <a:cs typeface="+mn-ea"/>
                <a:sym typeface="+mn-lt"/>
              </a:rPr>
              <a:t>ADD TITLE HERE</a:t>
            </a:r>
            <a:endParaRPr b="1" dirty="0" sz="1600" lang="zh-CN">
              <a:solidFill>
                <a:schemeClr val="tx1">
                  <a:lumMod val="85000"/>
                  <a:lumOff val="15000"/>
                </a:schemeClr>
              </a:solidFill>
              <a:cs typeface="+mn-ea"/>
              <a:sym typeface="+mn-lt"/>
            </a:endParaRPr>
          </a:p>
        </p:txBody>
      </p:sp>
      <p:sp>
        <p:nvSpPr>
          <p:cNvPr id="1048626" name="PA-平行四边形 3"/>
          <p:cNvSpPr/>
          <p:nvPr>
            <p:custDataLst>
              <p:tags r:id="rId5"/>
            </p:custDataLst>
          </p:nvPr>
        </p:nvSpPr>
        <p:spPr>
          <a:xfrm rot="5400000" flipH="1">
            <a:off x="2819527" y="9743125"/>
            <a:ext cx="349041" cy="360522"/>
          </a:xfrm>
          <a:prstGeom prst="parallelogram">
            <a:avLst>
              <a:gd name="adj" fmla="val 3237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cs typeface="+mn-ea"/>
              <a:sym typeface="+mn-lt"/>
            </a:endParaRPr>
          </a:p>
        </p:txBody>
      </p:sp>
      <p:sp>
        <p:nvSpPr>
          <p:cNvPr id="1048627" name="PA-平行四边形 5"/>
          <p:cNvSpPr/>
          <p:nvPr>
            <p:custDataLst>
              <p:tags r:id="rId6"/>
            </p:custDataLst>
          </p:nvPr>
        </p:nvSpPr>
        <p:spPr>
          <a:xfrm rot="5400000" flipH="1">
            <a:off x="8358454" y="-4568552"/>
            <a:ext cx="349041" cy="360522"/>
          </a:xfrm>
          <a:prstGeom prst="parallelogram">
            <a:avLst>
              <a:gd name="adj" fmla="val 3237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cs typeface="+mn-ea"/>
              <a:sym typeface="+mn-lt"/>
            </a:endParaRPr>
          </a:p>
        </p:txBody>
      </p:sp>
      <p:pic>
        <p:nvPicPr>
          <p:cNvPr id="2097152" name="PA-图片占位符 33"/>
          <p:cNvPicPr>
            <a:picLocks noChangeAspect="1"/>
          </p:cNvPicPr>
          <p:nvPr>
            <p:custDataLst>
              <p:tags r:id="rId7"/>
            </p:custDataLst>
          </p:nvPr>
        </p:nvPicPr>
        <p:blipFill>
          <a:blip xmlns:r="http://schemas.openxmlformats.org/officeDocument/2006/relationships" r:embed="rId8"/>
          <a:stretch>
            <a:fillRect/>
          </a:stretch>
        </p:blipFill>
        <p:spPr>
          <a:xfrm>
            <a:off x="7301571" y="9036862"/>
            <a:ext cx="3809653" cy="2539769"/>
          </a:xfrm>
          <a:custGeom>
            <a:avLst/>
            <a:gdLst>
              <a:gd name="connsiteX0" fmla="*/ 0 w 3827974"/>
              <a:gd name="connsiteY0" fmla="*/ 0 h 2654551"/>
              <a:gd name="connsiteX1" fmla="*/ 3827974 w 3827974"/>
              <a:gd name="connsiteY1" fmla="*/ 0 h 2654551"/>
              <a:gd name="connsiteX2" fmla="*/ 3827974 w 3827974"/>
              <a:gd name="connsiteY2" fmla="*/ 2654551 h 2654551"/>
              <a:gd name="connsiteX3" fmla="*/ 0 w 3827974"/>
              <a:gd name="connsiteY3" fmla="*/ 2654551 h 2654551"/>
            </a:gdLst>
            <a:ahLst/>
            <a:cxnLst>
              <a:cxn ang="0">
                <a:pos x="connsiteX0" y="connsiteY0"/>
              </a:cxn>
              <a:cxn ang="0">
                <a:pos x="connsiteX1" y="connsiteY1"/>
              </a:cxn>
              <a:cxn ang="0">
                <a:pos x="connsiteX2" y="connsiteY2"/>
              </a:cxn>
              <a:cxn ang="0">
                <a:pos x="connsiteX3" y="connsiteY3"/>
              </a:cxn>
            </a:cxnLst>
            <a:rect l="l" t="t" r="r" b="b"/>
            <a:pathLst>
              <a:path w="3827974" h="2654551">
                <a:moveTo>
                  <a:pt x="0" y="0"/>
                </a:moveTo>
                <a:lnTo>
                  <a:pt x="3827974" y="0"/>
                </a:lnTo>
                <a:lnTo>
                  <a:pt x="3827974" y="2654551"/>
                </a:lnTo>
                <a:lnTo>
                  <a:pt x="0" y="2654551"/>
                </a:lnTo>
                <a:close/>
              </a:path>
            </a:pathLst>
          </a:custGeom>
        </p:spPr>
      </p:pic>
      <p:pic>
        <p:nvPicPr>
          <p:cNvPr id="2097153" name="PA-图片占位符 31"/>
          <p:cNvPicPr>
            <a:picLocks noChangeAspect="1"/>
          </p:cNvPicPr>
          <p:nvPr>
            <p:custDataLst>
              <p:tags r:id="rId9"/>
            </p:custDataLst>
          </p:nvPr>
        </p:nvPicPr>
        <p:blipFill>
          <a:blip xmlns:r="http://schemas.openxmlformats.org/officeDocument/2006/relationships" r:embed="rId10"/>
          <a:stretch>
            <a:fillRect/>
          </a:stretch>
        </p:blipFill>
        <p:spPr>
          <a:xfrm>
            <a:off x="3239373" y="10104564"/>
            <a:ext cx="3824927" cy="2549951"/>
          </a:xfrm>
          <a:custGeom>
            <a:avLst/>
            <a:gdLst>
              <a:gd name="connsiteX0" fmla="*/ 0 w 3827974"/>
              <a:gd name="connsiteY0" fmla="*/ 0 h 2654551"/>
              <a:gd name="connsiteX1" fmla="*/ 3827974 w 3827974"/>
              <a:gd name="connsiteY1" fmla="*/ 0 h 2654551"/>
              <a:gd name="connsiteX2" fmla="*/ 3827974 w 3827974"/>
              <a:gd name="connsiteY2" fmla="*/ 2654551 h 2654551"/>
              <a:gd name="connsiteX3" fmla="*/ 0 w 3827974"/>
              <a:gd name="connsiteY3" fmla="*/ 2654551 h 2654551"/>
            </a:gdLst>
            <a:ahLst/>
            <a:cxnLst>
              <a:cxn ang="0">
                <a:pos x="connsiteX0" y="connsiteY0"/>
              </a:cxn>
              <a:cxn ang="0">
                <a:pos x="connsiteX1" y="connsiteY1"/>
              </a:cxn>
              <a:cxn ang="0">
                <a:pos x="connsiteX2" y="connsiteY2"/>
              </a:cxn>
              <a:cxn ang="0">
                <a:pos x="connsiteX3" y="connsiteY3"/>
              </a:cxn>
            </a:cxnLst>
            <a:rect l="l" t="t" r="r" b="b"/>
            <a:pathLst>
              <a:path w="3827974" h="2654551">
                <a:moveTo>
                  <a:pt x="0" y="0"/>
                </a:moveTo>
                <a:lnTo>
                  <a:pt x="3827974" y="0"/>
                </a:lnTo>
                <a:lnTo>
                  <a:pt x="3827974" y="2654551"/>
                </a:lnTo>
                <a:lnTo>
                  <a:pt x="0" y="2654551"/>
                </a:lnTo>
                <a:close/>
              </a:path>
            </a:pathLst>
          </a:custGeom>
        </p:spPr>
      </p:pic>
      <p:sp>
        <p:nvSpPr>
          <p:cNvPr id="1048628" name="PA-矩形 25"/>
          <p:cNvSpPr/>
          <p:nvPr>
            <p:custDataLst>
              <p:tags r:id="rId11"/>
            </p:custDataLst>
          </p:nvPr>
        </p:nvSpPr>
        <p:spPr>
          <a:xfrm>
            <a:off x="2994047" y="9255374"/>
            <a:ext cx="1777356" cy="601637"/>
          </a:xfrm>
          <a:prstGeom prst="rect"/>
          <a:solidFill>
            <a:srgbClr val="6F6B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wrap="none">
            <a:normAutofit/>
          </a:bodyPr>
          <a:p>
            <a:pPr algn="ctr"/>
            <a:r>
              <a:rPr altLang="zh-CN" dirty="0" sz="2400" lang="en-US">
                <a:cs typeface="+mn-ea"/>
                <a:sym typeface="+mn-lt"/>
              </a:rPr>
              <a:t>20XX</a:t>
            </a:r>
            <a:endParaRPr altLang="zh-CN" dirty="0" sz="2400" lang="en-US">
              <a:cs typeface="+mn-ea"/>
              <a:sym typeface="+mn-lt"/>
            </a:endParaRPr>
          </a:p>
        </p:txBody>
      </p:sp>
      <p:sp>
        <p:nvSpPr>
          <p:cNvPr id="1048629" name="PA-矩形 27"/>
          <p:cNvSpPr/>
          <p:nvPr>
            <p:custDataLst>
              <p:tags r:id="rId12"/>
            </p:custDataLst>
          </p:nvPr>
        </p:nvSpPr>
        <p:spPr>
          <a:xfrm>
            <a:off x="8317719" y="-4815408"/>
            <a:ext cx="1777356" cy="601637"/>
          </a:xfrm>
          <a:prstGeom prst="rect"/>
          <a:solidFill>
            <a:srgbClr val="6F6B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wrap="none">
            <a:normAutofit/>
          </a:bodyPr>
          <a:p>
            <a:pPr algn="ctr"/>
            <a:r>
              <a:rPr altLang="zh-CN" dirty="0" sz="2400" lang="en-US">
                <a:cs typeface="+mn-ea"/>
                <a:sym typeface="+mn-lt"/>
              </a:rPr>
              <a:t>20XX</a:t>
            </a:r>
            <a:endParaRPr altLang="zh-CN" dirty="0" sz="2400" lang="en-US">
              <a:cs typeface="+mn-ea"/>
              <a:sym typeface="+mn-lt"/>
            </a:endParaRPr>
          </a:p>
        </p:txBody>
      </p:sp>
      <p:grpSp>
        <p:nvGrpSpPr>
          <p:cNvPr id="39" name="PA-组合 28"/>
          <p:cNvGrpSpPr/>
          <p:nvPr>
            <p:custDataLst>
              <p:tags r:id="rId13"/>
            </p:custDataLst>
          </p:nvPr>
        </p:nvGrpSpPr>
        <p:grpSpPr>
          <a:xfrm>
            <a:off x="2338061" y="10195158"/>
            <a:ext cx="3757939" cy="1519572"/>
            <a:chOff x="1531598" y="3689289"/>
            <a:chExt cx="3757939" cy="1519572"/>
          </a:xfrm>
        </p:grpSpPr>
        <p:sp>
          <p:nvSpPr>
            <p:cNvPr id="1048630" name="PA-矩形 29"/>
            <p:cNvSpPr/>
            <p:nvPr>
              <p:custDataLst>
                <p:tags r:id="rId14"/>
              </p:custDataLst>
            </p:nvPr>
          </p:nvSpPr>
          <p:spPr>
            <a:xfrm>
              <a:off x="1531598" y="4050621"/>
              <a:ext cx="3757939" cy="1158240"/>
            </a:xfrm>
            <a:prstGeom prst="rect"/>
          </p:spPr>
          <p:txBody>
            <a:bodyPr wrap="square">
              <a:spAutoFit/>
              <a:scene3d>
                <a:camera prst="orthographicFront"/>
                <a:lightRig dir="t" rig="threePt"/>
              </a:scene3d>
              <a:sp3d contourW="12700"/>
            </a:bodyPr>
            <a:p>
              <a:pPr algn="just">
                <a:lnSpc>
                  <a:spcPct val="150000"/>
                </a:lnSpc>
                <a:spcBef>
                  <a:spcPct val="0"/>
                </a:spcBef>
                <a:buNone/>
              </a:pPr>
              <a:r>
                <a:rPr altLang="en-US" dirty="0" sz="1200" lang="zh-CN">
                  <a:cs typeface="+mn-ea"/>
                  <a:sym typeface="+mn-lt"/>
                </a:rPr>
                <a:t>Click here to add the text, the text is the extraction of your thought, please try to explain the point of view as succinctly as possible.</a:t>
              </a:r>
              <a:endParaRPr dirty="0" sz="1200" lang="id-ID">
                <a:latin typeface="+mn-lt"/>
                <a:ea typeface="+mn-ea"/>
                <a:cs typeface="+mn-ea"/>
                <a:sym typeface="+mn-lt"/>
              </a:endParaRPr>
            </a:p>
            <a:p>
              <a:pPr algn="just">
                <a:lnSpc>
                  <a:spcPct val="150000"/>
                </a:lnSpc>
                <a:spcBef>
                  <a:spcPct val="0"/>
                </a:spcBef>
                <a:buNone/>
              </a:pPr>
              <a:endParaRPr altLang="en-US" dirty="0" sz="1200" lang="id-ID">
                <a:solidFill>
                  <a:schemeClr val="tx1">
                    <a:lumMod val="65000"/>
                    <a:lumOff val="35000"/>
                  </a:schemeClr>
                </a:solidFill>
                <a:latin typeface="+mn-lt"/>
                <a:ea typeface="+mn-ea"/>
                <a:cs typeface="+mn-ea"/>
                <a:sym typeface="+mn-lt"/>
              </a:endParaRPr>
            </a:p>
          </p:txBody>
        </p:sp>
        <p:sp>
          <p:nvSpPr>
            <p:cNvPr id="1048631" name="PA-文本框 30"/>
            <p:cNvSpPr txBox="1"/>
            <p:nvPr>
              <p:custDataLst>
                <p:tags r:id="rId15"/>
              </p:custDataLst>
            </p:nvPr>
          </p:nvSpPr>
          <p:spPr>
            <a:xfrm>
              <a:off x="1531599" y="3689289"/>
              <a:ext cx="2062480" cy="396240"/>
            </a:xfrm>
            <a:prstGeom prst="rect"/>
            <a:noFill/>
          </p:spPr>
          <p:txBody>
            <a:bodyPr rtlCol="0" wrap="none">
              <a:spAutoFit/>
              <a:scene3d>
                <a:camera prst="orthographicFront"/>
                <a:lightRig dir="t" rig="threePt"/>
              </a:scene3d>
              <a:sp3d contourW="12700"/>
            </a:bodyPr>
            <a:p>
              <a:pPr algn="l"/>
              <a:r>
                <a:rPr altLang="en-US" b="1" dirty="0" sz="2000" lang="zh-CN">
                  <a:solidFill>
                    <a:schemeClr val="tx1">
                      <a:lumMod val="65000"/>
                      <a:lumOff val="35000"/>
                    </a:schemeClr>
                  </a:solidFill>
                  <a:cs typeface="+mn-ea"/>
                  <a:sym typeface="+mn-lt"/>
                </a:rPr>
                <a:t>promising future</a:t>
              </a:r>
              <a:endParaRPr altLang="en-US" b="1" dirty="0" sz="2000" lang="zh-CN">
                <a:solidFill>
                  <a:schemeClr val="tx1">
                    <a:lumMod val="65000"/>
                    <a:lumOff val="35000"/>
                  </a:schemeClr>
                </a:solidFill>
                <a:cs typeface="+mn-ea"/>
                <a:sym typeface="+mn-lt"/>
              </a:endParaRPr>
            </a:p>
          </p:txBody>
        </p:sp>
      </p:grpSp>
      <p:grpSp>
        <p:nvGrpSpPr>
          <p:cNvPr id="40" name="PA-组合 31"/>
          <p:cNvGrpSpPr/>
          <p:nvPr>
            <p:custDataLst>
              <p:tags r:id="rId16"/>
            </p:custDataLst>
          </p:nvPr>
        </p:nvGrpSpPr>
        <p:grpSpPr>
          <a:xfrm>
            <a:off x="6473744" y="10954944"/>
            <a:ext cx="3757939" cy="1519572"/>
            <a:chOff x="1531598" y="3689289"/>
            <a:chExt cx="3757939" cy="1519572"/>
          </a:xfrm>
        </p:grpSpPr>
        <p:sp>
          <p:nvSpPr>
            <p:cNvPr id="1048632" name="PA-矩形 32"/>
            <p:cNvSpPr/>
            <p:nvPr>
              <p:custDataLst>
                <p:tags r:id="rId17"/>
              </p:custDataLst>
            </p:nvPr>
          </p:nvSpPr>
          <p:spPr>
            <a:xfrm>
              <a:off x="1531598" y="4050621"/>
              <a:ext cx="3757939" cy="1158240"/>
            </a:xfrm>
            <a:prstGeom prst="rect"/>
          </p:spPr>
          <p:txBody>
            <a:bodyPr wrap="square">
              <a:spAutoFit/>
              <a:scene3d>
                <a:camera prst="orthographicFront"/>
                <a:lightRig dir="t" rig="threePt"/>
              </a:scene3d>
              <a:sp3d contourW="12700"/>
            </a:bodyPr>
            <a:p>
              <a:pPr algn="just">
                <a:lnSpc>
                  <a:spcPct val="150000"/>
                </a:lnSpc>
                <a:spcBef>
                  <a:spcPct val="0"/>
                </a:spcBef>
                <a:buNone/>
              </a:pPr>
              <a:r>
                <a:rPr altLang="en-US" dirty="0" sz="1200" lang="zh-CN">
                  <a:cs typeface="+mn-ea"/>
                  <a:sym typeface="+mn-lt"/>
                </a:rPr>
                <a:t>Click here to add the text, the text is the extraction of your thought, please try to explain the point of view as succinctly as possible.</a:t>
              </a:r>
              <a:endParaRPr dirty="0" sz="1200" lang="id-ID">
                <a:latin typeface="+mn-lt"/>
                <a:ea typeface="+mn-ea"/>
                <a:cs typeface="+mn-ea"/>
                <a:sym typeface="+mn-lt"/>
              </a:endParaRPr>
            </a:p>
            <a:p>
              <a:pPr algn="just">
                <a:lnSpc>
                  <a:spcPct val="150000"/>
                </a:lnSpc>
                <a:spcBef>
                  <a:spcPct val="0"/>
                </a:spcBef>
                <a:buNone/>
              </a:pPr>
              <a:endParaRPr altLang="en-US" dirty="0" sz="1200" lang="id-ID">
                <a:solidFill>
                  <a:schemeClr val="tx1">
                    <a:lumMod val="65000"/>
                    <a:lumOff val="35000"/>
                  </a:schemeClr>
                </a:solidFill>
                <a:latin typeface="+mn-lt"/>
                <a:ea typeface="+mn-ea"/>
                <a:cs typeface="+mn-ea"/>
                <a:sym typeface="+mn-lt"/>
              </a:endParaRPr>
            </a:p>
          </p:txBody>
        </p:sp>
        <p:sp>
          <p:nvSpPr>
            <p:cNvPr id="1048633" name="PA-文本框 33"/>
            <p:cNvSpPr txBox="1"/>
            <p:nvPr>
              <p:custDataLst>
                <p:tags r:id="rId18"/>
              </p:custDataLst>
            </p:nvPr>
          </p:nvSpPr>
          <p:spPr>
            <a:xfrm>
              <a:off x="1531599" y="3689289"/>
              <a:ext cx="2062480" cy="396240"/>
            </a:xfrm>
            <a:prstGeom prst="rect"/>
            <a:noFill/>
          </p:spPr>
          <p:txBody>
            <a:bodyPr rtlCol="0" wrap="none">
              <a:spAutoFit/>
              <a:scene3d>
                <a:camera prst="orthographicFront"/>
                <a:lightRig dir="t" rig="threePt"/>
              </a:scene3d>
              <a:sp3d contourW="12700"/>
            </a:bodyPr>
            <a:p>
              <a:pPr algn="l"/>
              <a:r>
                <a:rPr altLang="en-US" b="1" dirty="0" sz="2000" lang="zh-CN">
                  <a:solidFill>
                    <a:schemeClr val="tx1">
                      <a:lumMod val="65000"/>
                      <a:lumOff val="35000"/>
                    </a:schemeClr>
                  </a:solidFill>
                  <a:cs typeface="+mn-ea"/>
                  <a:sym typeface="+mn-lt"/>
                </a:rPr>
                <a:t>promising future</a:t>
              </a:r>
              <a:endParaRPr altLang="en-US" b="1" dirty="0" sz="2000" lang="zh-CN">
                <a:solidFill>
                  <a:schemeClr val="tx1">
                    <a:lumMod val="65000"/>
                    <a:lumOff val="35000"/>
                  </a:schemeClr>
                </a:solidFill>
                <a:cs typeface="+mn-ea"/>
                <a:sym typeface="+mn-lt"/>
              </a:endParaRPr>
            </a:p>
          </p:txBody>
        </p:sp>
      </p:grpSp>
      <p:sp>
        <p:nvSpPr>
          <p:cNvPr id="1048634" name=""/>
          <p:cNvSpPr txBox="1"/>
          <p:nvPr/>
        </p:nvSpPr>
        <p:spPr>
          <a:xfrm>
            <a:off x="3601709" y="449579"/>
            <a:ext cx="4572000" cy="5958840"/>
          </a:xfrm>
          <a:prstGeom prst="rect"/>
        </p:spPr>
        <p:txBody>
          <a:bodyPr rtlCol="0" wrap="square">
            <a:spAutoFit/>
          </a:bodyPr>
          <a:p>
            <a:r>
              <a:rPr sz="2800" lang="en-IN">
                <a:solidFill>
                  <a:srgbClr val="000000"/>
                </a:solidFill>
              </a:rPr>
              <a:t>}
int main() {
   int present_date = 21;
   int present_month = 9;
   int present_year = 2019;
   int birth_date = 25;
   int birth_month = 9;
   int birth_year = 1996;
   age(present_date, present_month, present_year, birth_date, birth_month, birth_year);
   return 0;
}</a:t>
            </a:r>
            <a:endParaRPr sz="2800" lang="en-IN">
              <a:solidFill>
                <a:srgbClr val="000000"/>
              </a:solidFill>
            </a:endParaRPr>
          </a:p>
        </p:txBody>
      </p:sp>
    </p:spTree>
    <p:custDataLst>
      <p:tags r:id="rId19"/>
    </p:custDataLst>
  </p:cSld>
  <p:clrMapOvr>
    <a:masterClrMapping/>
  </p:clrMapOvr>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withEffect" presetClass="entr" presetID="42" presetSubtype="0">
                                  <p:stCondLst>
                                    <p:cond delay="0"/>
                                  </p:stCondLst>
                                  <p:childTnLst>
                                    <p:set>
                                      <p:cBhvr>
                                        <p:cTn dur="1" fill="hold" id="6">
                                          <p:stCondLst>
                                            <p:cond delay="0"/>
                                          </p:stCondLst>
                                        </p:cTn>
                                        <p:tgtEl>
                                          <p:spTgt spid="1048626"/>
                                        </p:tgtEl>
                                        <p:attrNameLst>
                                          <p:attrName>style.visibility</p:attrName>
                                        </p:attrNameLst>
                                      </p:cBhvr>
                                      <p:to>
                                        <p:strVal val="visible"/>
                                      </p:to>
                                    </p:set>
                                    <p:animEffect transition="in" filter="fade">
                                      <p:cBhvr>
                                        <p:cTn dur="1000" id="7"/>
                                        <p:tgtEl>
                                          <p:spTgt spid="1048626"/>
                                        </p:tgtEl>
                                      </p:cBhvr>
                                    </p:animEffect>
                                    <p:anim calcmode="lin" valueType="num">
                                      <p:cBhvr>
                                        <p:cTn dur="1000" fill="hold" id="8"/>
                                        <p:tgtEl>
                                          <p:spTgt spid="1048626"/>
                                        </p:tgtEl>
                                        <p:attrNameLst>
                                          <p:attrName>ppt_x</p:attrName>
                                        </p:attrNameLst>
                                      </p:cBhvr>
                                      <p:tavLst>
                                        <p:tav tm="0">
                                          <p:val>
                                            <p:strVal val="#ppt_x"/>
                                          </p:val>
                                        </p:tav>
                                        <p:tav tm="100000">
                                          <p:val>
                                            <p:strVal val="#ppt_x"/>
                                          </p:val>
                                        </p:tav>
                                      </p:tavLst>
                                    </p:anim>
                                    <p:anim calcmode="lin" valueType="num">
                                      <p:cBhvr>
                                        <p:cTn dur="1000" fill="hold" id="9"/>
                                        <p:tgtEl>
                                          <p:spTgt spid="1048626"/>
                                        </p:tgtEl>
                                        <p:attrNameLst>
                                          <p:attrName>ppt_y</p:attrName>
                                        </p:attrNameLst>
                                      </p:cBhvr>
                                      <p:tavLst>
                                        <p:tav tm="0">
                                          <p:val>
                                            <p:strVal val="#ppt_y+.1"/>
                                          </p:val>
                                        </p:tav>
                                        <p:tav tm="100000">
                                          <p:val>
                                            <p:strVal val="#ppt_y"/>
                                          </p:val>
                                        </p:tav>
                                      </p:tavLst>
                                    </p:anim>
                                  </p:childTnLst>
                                </p:cTn>
                              </p:par>
                              <p:par>
                                <p:cTn fill="hold" grpId="0" id="10" nodeType="withEffect" presetClass="entr" presetID="42" presetSubtype="0">
                                  <p:stCondLst>
                                    <p:cond delay="0"/>
                                  </p:stCondLst>
                                  <p:childTnLst>
                                    <p:set>
                                      <p:cBhvr>
                                        <p:cTn dur="1" fill="hold" id="11">
                                          <p:stCondLst>
                                            <p:cond delay="0"/>
                                          </p:stCondLst>
                                        </p:cTn>
                                        <p:tgtEl>
                                          <p:spTgt spid="1048627"/>
                                        </p:tgtEl>
                                        <p:attrNameLst>
                                          <p:attrName>style.visibility</p:attrName>
                                        </p:attrNameLst>
                                      </p:cBhvr>
                                      <p:to>
                                        <p:strVal val="visible"/>
                                      </p:to>
                                    </p:set>
                                    <p:animEffect transition="in" filter="fade">
                                      <p:cBhvr>
                                        <p:cTn dur="1000" id="12"/>
                                        <p:tgtEl>
                                          <p:spTgt spid="1048627"/>
                                        </p:tgtEl>
                                      </p:cBhvr>
                                    </p:animEffect>
                                    <p:anim calcmode="lin" valueType="num">
                                      <p:cBhvr>
                                        <p:cTn dur="1000" fill="hold" id="13"/>
                                        <p:tgtEl>
                                          <p:spTgt spid="1048627"/>
                                        </p:tgtEl>
                                        <p:attrNameLst>
                                          <p:attrName>ppt_x</p:attrName>
                                        </p:attrNameLst>
                                      </p:cBhvr>
                                      <p:tavLst>
                                        <p:tav tm="0">
                                          <p:val>
                                            <p:strVal val="#ppt_x"/>
                                          </p:val>
                                        </p:tav>
                                        <p:tav tm="100000">
                                          <p:val>
                                            <p:strVal val="#ppt_x"/>
                                          </p:val>
                                        </p:tav>
                                      </p:tavLst>
                                    </p:anim>
                                    <p:anim calcmode="lin" valueType="num">
                                      <p:cBhvr>
                                        <p:cTn dur="1000" fill="hold" id="14"/>
                                        <p:tgtEl>
                                          <p:spTgt spid="1048627"/>
                                        </p:tgtEl>
                                        <p:attrNameLst>
                                          <p:attrName>ppt_y</p:attrName>
                                        </p:attrNameLst>
                                      </p:cBhvr>
                                      <p:tavLst>
                                        <p:tav tm="0">
                                          <p:val>
                                            <p:strVal val="#ppt_y+.1"/>
                                          </p:val>
                                        </p:tav>
                                        <p:tav tm="100000">
                                          <p:val>
                                            <p:strVal val="#ppt_y"/>
                                          </p:val>
                                        </p:tav>
                                      </p:tavLst>
                                    </p:anim>
                                  </p:childTnLst>
                                </p:cTn>
                              </p:par>
                              <p:par>
                                <p:cTn fill="hold" id="25" nodeType="withEffect" presetClass="entr" presetID="42" presetSubtype="0">
                                  <p:stCondLst>
                                    <p:cond delay="0"/>
                                  </p:stCondLst>
                                  <p:childTnLst>
                                    <p:set>
                                      <p:cBhvr>
                                        <p:cTn dur="1" fill="hold" id="26">
                                          <p:stCondLst>
                                            <p:cond delay="0"/>
                                          </p:stCondLst>
                                        </p:cTn>
                                        <p:tgtEl>
                                          <p:spTgt spid="2097152"/>
                                        </p:tgtEl>
                                        <p:attrNameLst>
                                          <p:attrName>style.visibility</p:attrName>
                                        </p:attrNameLst>
                                      </p:cBhvr>
                                      <p:to>
                                        <p:strVal val="visible"/>
                                      </p:to>
                                    </p:set>
                                    <p:animEffect transition="in" filter="fade">
                                      <p:cBhvr>
                                        <p:cTn dur="1000" id="27"/>
                                        <p:tgtEl>
                                          <p:spTgt spid="2097152"/>
                                        </p:tgtEl>
                                      </p:cBhvr>
                                    </p:animEffect>
                                    <p:anim calcmode="lin" valueType="num">
                                      <p:cBhvr>
                                        <p:cTn dur="1000" fill="hold" id="28"/>
                                        <p:tgtEl>
                                          <p:spTgt spid="2097152"/>
                                        </p:tgtEl>
                                        <p:attrNameLst>
                                          <p:attrName>ppt_x</p:attrName>
                                        </p:attrNameLst>
                                      </p:cBhvr>
                                      <p:tavLst>
                                        <p:tav tm="0">
                                          <p:val>
                                            <p:strVal val="#ppt_x"/>
                                          </p:val>
                                        </p:tav>
                                        <p:tav tm="100000">
                                          <p:val>
                                            <p:strVal val="#ppt_x"/>
                                          </p:val>
                                        </p:tav>
                                      </p:tavLst>
                                    </p:anim>
                                    <p:anim calcmode="lin" valueType="num">
                                      <p:cBhvr>
                                        <p:cTn dur="1000" fill="hold" id="29"/>
                                        <p:tgtEl>
                                          <p:spTgt spid="2097152"/>
                                        </p:tgtEl>
                                        <p:attrNameLst>
                                          <p:attrName>ppt_y</p:attrName>
                                        </p:attrNameLst>
                                      </p:cBhvr>
                                      <p:tavLst>
                                        <p:tav tm="0">
                                          <p:val>
                                            <p:strVal val="#ppt_y+.1"/>
                                          </p:val>
                                        </p:tav>
                                        <p:tav tm="100000">
                                          <p:val>
                                            <p:strVal val="#ppt_y"/>
                                          </p:val>
                                        </p:tav>
                                      </p:tavLst>
                                    </p:anim>
                                  </p:childTnLst>
                                </p:cTn>
                              </p:par>
                              <p:par>
                                <p:cTn fill="hold" id="30" nodeType="withEffect" presetClass="entr" presetID="42" presetSubtype="0">
                                  <p:stCondLst>
                                    <p:cond delay="0"/>
                                  </p:stCondLst>
                                  <p:childTnLst>
                                    <p:set>
                                      <p:cBhvr>
                                        <p:cTn dur="1" fill="hold" id="31">
                                          <p:stCondLst>
                                            <p:cond delay="0"/>
                                          </p:stCondLst>
                                        </p:cTn>
                                        <p:tgtEl>
                                          <p:spTgt spid="2097153"/>
                                        </p:tgtEl>
                                        <p:attrNameLst>
                                          <p:attrName>style.visibility</p:attrName>
                                        </p:attrNameLst>
                                      </p:cBhvr>
                                      <p:to>
                                        <p:strVal val="visible"/>
                                      </p:to>
                                    </p:set>
                                    <p:animEffect transition="in" filter="fade">
                                      <p:cBhvr>
                                        <p:cTn dur="1000" id="32"/>
                                        <p:tgtEl>
                                          <p:spTgt spid="2097153"/>
                                        </p:tgtEl>
                                      </p:cBhvr>
                                    </p:animEffect>
                                    <p:anim calcmode="lin" valueType="num">
                                      <p:cBhvr>
                                        <p:cTn dur="1000" fill="hold" id="33"/>
                                        <p:tgtEl>
                                          <p:spTgt spid="2097153"/>
                                        </p:tgtEl>
                                        <p:attrNameLst>
                                          <p:attrName>ppt_x</p:attrName>
                                        </p:attrNameLst>
                                      </p:cBhvr>
                                      <p:tavLst>
                                        <p:tav tm="0">
                                          <p:val>
                                            <p:strVal val="#ppt_x"/>
                                          </p:val>
                                        </p:tav>
                                        <p:tav tm="100000">
                                          <p:val>
                                            <p:strVal val="#ppt_x"/>
                                          </p:val>
                                        </p:tav>
                                      </p:tavLst>
                                    </p:anim>
                                    <p:anim calcmode="lin" valueType="num">
                                      <p:cBhvr>
                                        <p:cTn dur="1000" fill="hold" id="34"/>
                                        <p:tgtEl>
                                          <p:spTgt spid="2097153"/>
                                        </p:tgtEl>
                                        <p:attrNameLst>
                                          <p:attrName>ppt_y</p:attrName>
                                        </p:attrNameLst>
                                      </p:cBhvr>
                                      <p:tavLst>
                                        <p:tav tm="0">
                                          <p:val>
                                            <p:strVal val="#ppt_y+.1"/>
                                          </p:val>
                                        </p:tav>
                                        <p:tav tm="100000">
                                          <p:val>
                                            <p:strVal val="#ppt_y"/>
                                          </p:val>
                                        </p:tav>
                                      </p:tavLst>
                                    </p:anim>
                                  </p:childTnLst>
                                </p:cTn>
                              </p:par>
                              <p:par>
                                <p:cTn fill="hold" grpId="0" id="35" nodeType="withEffect" presetClass="entr" presetID="42" presetSubtype="0">
                                  <p:stCondLst>
                                    <p:cond delay="0"/>
                                  </p:stCondLst>
                                  <p:childTnLst>
                                    <p:set>
                                      <p:cBhvr>
                                        <p:cTn dur="1" fill="hold" id="36">
                                          <p:stCondLst>
                                            <p:cond delay="0"/>
                                          </p:stCondLst>
                                        </p:cTn>
                                        <p:tgtEl>
                                          <p:spTgt spid="1048628"/>
                                        </p:tgtEl>
                                        <p:attrNameLst>
                                          <p:attrName>style.visibility</p:attrName>
                                        </p:attrNameLst>
                                      </p:cBhvr>
                                      <p:to>
                                        <p:strVal val="visible"/>
                                      </p:to>
                                    </p:set>
                                    <p:animEffect transition="in" filter="fade">
                                      <p:cBhvr>
                                        <p:cTn dur="1000" id="37"/>
                                        <p:tgtEl>
                                          <p:spTgt spid="1048628"/>
                                        </p:tgtEl>
                                      </p:cBhvr>
                                    </p:animEffect>
                                    <p:anim calcmode="lin" valueType="num">
                                      <p:cBhvr>
                                        <p:cTn dur="1000" fill="hold" id="38"/>
                                        <p:tgtEl>
                                          <p:spTgt spid="1048628"/>
                                        </p:tgtEl>
                                        <p:attrNameLst>
                                          <p:attrName>ppt_x</p:attrName>
                                        </p:attrNameLst>
                                      </p:cBhvr>
                                      <p:tavLst>
                                        <p:tav tm="0">
                                          <p:val>
                                            <p:strVal val="#ppt_x"/>
                                          </p:val>
                                        </p:tav>
                                        <p:tav tm="100000">
                                          <p:val>
                                            <p:strVal val="#ppt_x"/>
                                          </p:val>
                                        </p:tav>
                                      </p:tavLst>
                                    </p:anim>
                                    <p:anim calcmode="lin" valueType="num">
                                      <p:cBhvr>
                                        <p:cTn dur="1000" fill="hold" id="39"/>
                                        <p:tgtEl>
                                          <p:spTgt spid="1048628"/>
                                        </p:tgtEl>
                                        <p:attrNameLst>
                                          <p:attrName>ppt_y</p:attrName>
                                        </p:attrNameLst>
                                      </p:cBhvr>
                                      <p:tavLst>
                                        <p:tav tm="0">
                                          <p:val>
                                            <p:strVal val="#ppt_y+.1"/>
                                          </p:val>
                                        </p:tav>
                                        <p:tav tm="100000">
                                          <p:val>
                                            <p:strVal val="#ppt_y"/>
                                          </p:val>
                                        </p:tav>
                                      </p:tavLst>
                                    </p:anim>
                                  </p:childTnLst>
                                </p:cTn>
                              </p:par>
                              <p:par>
                                <p:cTn fill="hold" grpId="0" id="40" nodeType="withEffect" presetClass="entr" presetID="42" presetSubtype="0">
                                  <p:stCondLst>
                                    <p:cond delay="0"/>
                                  </p:stCondLst>
                                  <p:childTnLst>
                                    <p:set>
                                      <p:cBhvr>
                                        <p:cTn dur="1" fill="hold" id="41">
                                          <p:stCondLst>
                                            <p:cond delay="0"/>
                                          </p:stCondLst>
                                        </p:cTn>
                                        <p:tgtEl>
                                          <p:spTgt spid="1048629"/>
                                        </p:tgtEl>
                                        <p:attrNameLst>
                                          <p:attrName>style.visibility</p:attrName>
                                        </p:attrNameLst>
                                      </p:cBhvr>
                                      <p:to>
                                        <p:strVal val="visible"/>
                                      </p:to>
                                    </p:set>
                                    <p:animEffect transition="in" filter="fade">
                                      <p:cBhvr>
                                        <p:cTn dur="1000" id="42"/>
                                        <p:tgtEl>
                                          <p:spTgt spid="1048629"/>
                                        </p:tgtEl>
                                      </p:cBhvr>
                                    </p:animEffect>
                                    <p:anim calcmode="lin" valueType="num">
                                      <p:cBhvr>
                                        <p:cTn dur="1000" fill="hold" id="43"/>
                                        <p:tgtEl>
                                          <p:spTgt spid="1048629"/>
                                        </p:tgtEl>
                                        <p:attrNameLst>
                                          <p:attrName>ppt_x</p:attrName>
                                        </p:attrNameLst>
                                      </p:cBhvr>
                                      <p:tavLst>
                                        <p:tav tm="0">
                                          <p:val>
                                            <p:strVal val="#ppt_x"/>
                                          </p:val>
                                        </p:tav>
                                        <p:tav tm="100000">
                                          <p:val>
                                            <p:strVal val="#ppt_x"/>
                                          </p:val>
                                        </p:tav>
                                      </p:tavLst>
                                    </p:anim>
                                    <p:anim calcmode="lin" valueType="num">
                                      <p:cBhvr>
                                        <p:cTn dur="1000" fill="hold" id="44"/>
                                        <p:tgtEl>
                                          <p:spTgt spid="1048629"/>
                                        </p:tgtEl>
                                        <p:attrNameLst>
                                          <p:attrName>ppt_y</p:attrName>
                                        </p:attrNameLst>
                                      </p:cBhvr>
                                      <p:tavLst>
                                        <p:tav tm="0">
                                          <p:val>
                                            <p:strVal val="#ppt_y+.1"/>
                                          </p:val>
                                        </p:tav>
                                        <p:tav tm="100000">
                                          <p:val>
                                            <p:strVal val="#ppt_y"/>
                                          </p:val>
                                        </p:tav>
                                      </p:tavLst>
                                    </p:anim>
                                  </p:childTnLst>
                                </p:cTn>
                              </p:par>
                            </p:childTnLst>
                          </p:cTn>
                        </p:par>
                        <p:par>
                          <p:cTn fill="hold" id="45">
                            <p:stCondLst>
                              <p:cond delay="1000"/>
                            </p:stCondLst>
                            <p:childTnLst>
                              <p:par>
                                <p:cTn fill="hold" id="46" nodeType="afterEffect" presetClass="entr" presetID="2" presetSubtype="2">
                                  <p:stCondLst>
                                    <p:cond delay="0"/>
                                  </p:stCondLst>
                                  <p:childTnLst>
                                    <p:set>
                                      <p:cBhvr>
                                        <p:cTn dur="1" fill="hold" id="47">
                                          <p:stCondLst>
                                            <p:cond delay="0"/>
                                          </p:stCondLst>
                                        </p:cTn>
                                        <p:tgtEl>
                                          <p:spTgt spid="39"/>
                                        </p:tgtEl>
                                        <p:attrNameLst>
                                          <p:attrName>style.visibility</p:attrName>
                                        </p:attrNameLst>
                                      </p:cBhvr>
                                      <p:to>
                                        <p:strVal val="visible"/>
                                      </p:to>
                                    </p:set>
                                    <p:anim calcmode="lin" valueType="num">
                                      <p:cBhvr additive="base">
                                        <p:cTn dur="500" fill="hold" id="48"/>
                                        <p:tgtEl>
                                          <p:spTgt spid="39"/>
                                        </p:tgtEl>
                                        <p:attrNameLst>
                                          <p:attrName>ppt_x</p:attrName>
                                        </p:attrNameLst>
                                      </p:cBhvr>
                                      <p:tavLst>
                                        <p:tav tm="0">
                                          <p:val>
                                            <p:strVal val="1+#ppt_w/2"/>
                                          </p:val>
                                        </p:tav>
                                        <p:tav tm="100000">
                                          <p:val>
                                            <p:strVal val="#ppt_x"/>
                                          </p:val>
                                        </p:tav>
                                      </p:tavLst>
                                    </p:anim>
                                    <p:anim calcmode="lin" valueType="num">
                                      <p:cBhvr additive="base">
                                        <p:cTn dur="500" fill="hold" id="49"/>
                                        <p:tgtEl>
                                          <p:spTgt spid="39"/>
                                        </p:tgtEl>
                                        <p:attrNameLst>
                                          <p:attrName>ppt_y</p:attrName>
                                        </p:attrNameLst>
                                      </p:cBhvr>
                                      <p:tavLst>
                                        <p:tav tm="0">
                                          <p:val>
                                            <p:strVal val="#ppt_y"/>
                                          </p:val>
                                        </p:tav>
                                        <p:tav tm="100000">
                                          <p:val>
                                            <p:strVal val="#ppt_y"/>
                                          </p:val>
                                        </p:tav>
                                      </p:tavLst>
                                    </p:anim>
                                  </p:childTnLst>
                                </p:cTn>
                              </p:par>
                            </p:childTnLst>
                          </p:cTn>
                        </p:par>
                        <p:par>
                          <p:cTn fill="hold" id="50">
                            <p:stCondLst>
                              <p:cond delay="1500"/>
                            </p:stCondLst>
                            <p:childTnLst>
                              <p:par>
                                <p:cTn fill="hold" id="51" nodeType="afterEffect" presetClass="entr" presetID="2" presetSubtype="2">
                                  <p:stCondLst>
                                    <p:cond delay="0"/>
                                  </p:stCondLst>
                                  <p:childTnLst>
                                    <p:set>
                                      <p:cBhvr>
                                        <p:cTn dur="1" fill="hold" id="52">
                                          <p:stCondLst>
                                            <p:cond delay="0"/>
                                          </p:stCondLst>
                                        </p:cTn>
                                        <p:tgtEl>
                                          <p:spTgt spid="40"/>
                                        </p:tgtEl>
                                        <p:attrNameLst>
                                          <p:attrName>style.visibility</p:attrName>
                                        </p:attrNameLst>
                                      </p:cBhvr>
                                      <p:to>
                                        <p:strVal val="visible"/>
                                      </p:to>
                                    </p:set>
                                    <p:anim calcmode="lin" valueType="num">
                                      <p:cBhvr additive="base">
                                        <p:cTn dur="500" fill="hold" id="53"/>
                                        <p:tgtEl>
                                          <p:spTgt spid="40"/>
                                        </p:tgtEl>
                                        <p:attrNameLst>
                                          <p:attrName>ppt_x</p:attrName>
                                        </p:attrNameLst>
                                      </p:cBhvr>
                                      <p:tavLst>
                                        <p:tav tm="0">
                                          <p:val>
                                            <p:strVal val="1+#ppt_w/2"/>
                                          </p:val>
                                        </p:tav>
                                        <p:tav tm="100000">
                                          <p:val>
                                            <p:strVal val="#ppt_x"/>
                                          </p:val>
                                        </p:tav>
                                      </p:tavLst>
                                    </p:anim>
                                    <p:anim calcmode="lin" valueType="num">
                                      <p:cBhvr additive="base">
                                        <p:cTn dur="500" fill="hold" id="54"/>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26" grpId="0" bldLvl="0" animBg="1"/>
      <p:bldP spid="1048627" grpId="0" bldLvl="0" animBg="1"/>
      <p:bldP spid="1048628" grpId="0" bldLvl="0" animBg="1"/>
      <p:bldP spid="1048629" grpId="0" bldLvl="0" animBg="1"/>
    </p:bldLst>
  </p:timing>
</p:sld>
</file>

<file path=ppt/tags/tag1.xml><?xml version="1.0" encoding="utf-8"?>
<p:tagLst xmlns:p="http://schemas.openxmlformats.org/presentationml/2006/main">
  <p:tag name="KSO_WM_TAG_VERSION" val="1.0"/>
  <p:tag name="KSO_WM_TEMPLATE_CATEGORY" val="custom"/>
  <p:tag name="KSO_WM_TEMPLATE_INDEX" val="20184553"/>
</p:tagLst>
</file>

<file path=ppt/tags/tag10.xml><?xml version="1.0" encoding="utf-8"?>
<p:tagLst xmlns:p="http://schemas.openxmlformats.org/presentationml/2006/main">
  <p:tag name="PA" val="v5.2.5"/>
</p:tagLst>
</file>

<file path=ppt/tags/tag11.xml><?xml version="1.0" encoding="utf-8"?>
<p:tagLst xmlns:p="http://schemas.openxmlformats.org/presentationml/2006/main">
  <p:tag name="PA" val="v5.2.5"/>
</p:tagLst>
</file>

<file path=ppt/tags/tag12.xml><?xml version="1.0" encoding="utf-8"?>
<p:tagLst xmlns:p="http://schemas.openxmlformats.org/presentationml/2006/main">
  <p:tag name="PA" val="v5.2.5"/>
</p:tagLst>
</file>

<file path=ppt/tags/tag13.xml><?xml version="1.0" encoding="utf-8"?>
<p:tagLst xmlns:p="http://schemas.openxmlformats.org/presentationml/2006/main">
  <p:tag name="PA" val="v5.2.5"/>
</p:tagLst>
</file>

<file path=ppt/tags/tag14.xml><?xml version="1.0" encoding="utf-8"?>
<p:tagLst xmlns:p="http://schemas.openxmlformats.org/presentationml/2006/main">
  <p:tag name="PA" val="v5.2.5"/>
</p:tagLst>
</file>

<file path=ppt/tags/tag15.xml><?xml version="1.0" encoding="utf-8"?>
<p:tagLst xmlns:p="http://schemas.openxmlformats.org/presentationml/2006/main">
  <p:tag name="PA" val="v5.2.5"/>
</p:tagLst>
</file>

<file path=ppt/tags/tag16.xml><?xml version="1.0" encoding="utf-8"?>
<p:tagLst xmlns:p="http://schemas.openxmlformats.org/presentationml/2006/main">
  <p:tag name="PA" val="v5.2.5"/>
</p:tagLst>
</file>

<file path=ppt/tags/tag17.xml><?xml version="1.0" encoding="utf-8"?>
<p:tagLst xmlns:p="http://schemas.openxmlformats.org/presentationml/2006/main">
  <p:tag name="PA" val="v5.2.5"/>
</p:tagLst>
</file>

<file path=ppt/tags/tag18.xml><?xml version="1.0" encoding="utf-8"?>
<p:tagLst xmlns:p="http://schemas.openxmlformats.org/presentationml/2006/main">
  <p:tag name="PA" val="v5.2.5"/>
</p:tagLst>
</file>

<file path=ppt/tags/tag19.xml><?xml version="1.0" encoding="utf-8"?>
<p:tagLst xmlns:p="http://schemas.openxmlformats.org/presentationml/2006/main">
  <p:tag name="PA" val="v5.2.5"/>
</p:tagLst>
</file>

<file path=ppt/tags/tag2.xml><?xml version="1.0" encoding="utf-8"?>
<p:tagLst xmlns:p="http://schemas.openxmlformats.org/presentationml/2006/main">
  <p:tag name="KSO_WM_TAG_VERSION" val="1.0"/>
  <p:tag name="KSO_WM_TEMPLATE_CATEGORY" val="custom"/>
  <p:tag name="KSO_WM_TEMPLATE_INDEX" val="20184553"/>
</p:tagLst>
</file>

<file path=ppt/tags/tag20.xml><?xml version="1.0" encoding="utf-8"?>
<p:tagLst xmlns:p="http://schemas.openxmlformats.org/presentationml/2006/main">
  <p:tag name="PA" val="v5.2.5"/>
</p:tagLst>
</file>

<file path=ppt/tags/tag21.xml><?xml version="1.0" encoding="utf-8"?>
<p:tagLst xmlns:p="http://schemas.openxmlformats.org/presentationml/2006/main">
  <p:tag name="KSO_WM_BEAUTIFY_FLAG" val="#wm#"/>
  <p:tag name="KSO_WM_TEMPLATE_CATEGORY" val="custom"/>
  <p:tag name="KSO_WM_TEMPLATE_INDEX" val="20184553"/>
</p:tagLst>
</file>

<file path=ppt/tags/tag22.xml><?xml version="1.0" encoding="utf-8"?>
<p:tagLst xmlns:p="http://schemas.openxmlformats.org/presentationml/2006/main">
  <p:tag name="PA" val="v5.2.5"/>
</p:tagLst>
</file>

<file path=ppt/tags/tag23.xml><?xml version="1.0" encoding="utf-8"?>
<p:tagLst xmlns:p="http://schemas.openxmlformats.org/presentationml/2006/main">
  <p:tag name="PA" val="v5.2.5"/>
</p:tagLst>
</file>

<file path=ppt/tags/tag24.xml><?xml version="1.0" encoding="utf-8"?>
<p:tagLst xmlns:p="http://schemas.openxmlformats.org/presentationml/2006/main">
  <p:tag name="PA" val="v5.2.5"/>
</p:tagLst>
</file>

<file path=ppt/tags/tag25.xml><?xml version="1.0" encoding="utf-8"?>
<p:tagLst xmlns:p="http://schemas.openxmlformats.org/presentationml/2006/main">
  <p:tag name="PA" val="v5.2.5"/>
</p:tagLst>
</file>

<file path=ppt/tags/tag26.xml><?xml version="1.0" encoding="utf-8"?>
<p:tagLst xmlns:p="http://schemas.openxmlformats.org/presentationml/2006/main">
  <p:tag name="PA" val="v5.2.5"/>
</p:tagLst>
</file>

<file path=ppt/tags/tag27.xml><?xml version="1.0" encoding="utf-8"?>
<p:tagLst xmlns:p="http://schemas.openxmlformats.org/presentationml/2006/main">
  <p:tag name="PA" val="v5.2.5"/>
</p:tagLst>
</file>

<file path=ppt/tags/tag28.xml><?xml version="1.0" encoding="utf-8"?>
<p:tagLst xmlns:p="http://schemas.openxmlformats.org/presentationml/2006/main">
  <p:tag name="PA" val="v5.2.5"/>
</p:tagLst>
</file>

<file path=ppt/tags/tag29.xml><?xml version="1.0" encoding="utf-8"?>
<p:tagLst xmlns:p="http://schemas.openxmlformats.org/presentationml/2006/main">
  <p:tag name="PA" val="v5.2.5"/>
</p:tagLst>
</file>

<file path=ppt/tags/tag3.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ags/tag30.xml><?xml version="1.0" encoding="utf-8"?>
<p:tagLst xmlns:p="http://schemas.openxmlformats.org/presentationml/2006/main">
  <p:tag name="PA" val="v5.2.5"/>
</p:tagLst>
</file>

<file path=ppt/tags/tag31.xml><?xml version="1.0" encoding="utf-8"?>
<p:tagLst xmlns:p="http://schemas.openxmlformats.org/presentationml/2006/main">
  <p:tag name="PA" val="v5.2.5"/>
</p:tagLst>
</file>

<file path=ppt/tags/tag32.xml><?xml version="1.0" encoding="utf-8"?>
<p:tagLst xmlns:p="http://schemas.openxmlformats.org/presentationml/2006/main">
  <p:tag name="KSO_WM_BEAUTIFY_FLAG" val="#wm#"/>
  <p:tag name="KSO_WM_TEMPLATE_CATEGORY" val="custom"/>
  <p:tag name="KSO_WM_TEMPLATE_INDEX" val="20184553"/>
</p:tagLst>
</file>

<file path=ppt/tags/tag33.xml><?xml version="1.0" encoding="utf-8"?>
<p:tagLst xmlns:p="http://schemas.openxmlformats.org/presentationml/2006/main">
  <p:tag name="PA" val="v5.2.5"/>
</p:tagLst>
</file>

<file path=ppt/tags/tag34.xml><?xml version="1.0" encoding="utf-8"?>
<p:tagLst xmlns:p="http://schemas.openxmlformats.org/presentationml/2006/main">
  <p:tag name="PA" val="v5.2.5"/>
</p:tagLst>
</file>

<file path=ppt/tags/tag35.xml><?xml version="1.0" encoding="utf-8"?>
<p:tagLst xmlns:p="http://schemas.openxmlformats.org/presentationml/2006/main">
  <p:tag name="PA" val="v5.2.5"/>
</p:tagLst>
</file>

<file path=ppt/tags/tag36.xml><?xml version="1.0" encoding="utf-8"?>
<p:tagLst xmlns:p="http://schemas.openxmlformats.org/presentationml/2006/main">
  <p:tag name="PA" val="v5.2.5"/>
</p:tagLst>
</file>

<file path=ppt/tags/tag37.xml><?xml version="1.0" encoding="utf-8"?>
<p:tagLst xmlns:p="http://schemas.openxmlformats.org/presentationml/2006/main">
  <p:tag name="PA" val="v5.2.5"/>
</p:tagLst>
</file>

<file path=ppt/tags/tag38.xml><?xml version="1.0" encoding="utf-8"?>
<p:tagLst xmlns:p="http://schemas.openxmlformats.org/presentationml/2006/main">
  <p:tag name="PA" val="v5.2.5"/>
</p:tagLst>
</file>

<file path=ppt/tags/tag39.xml><?xml version="1.0" encoding="utf-8"?>
<p:tagLst xmlns:p="http://schemas.openxmlformats.org/presentationml/2006/main">
  <p:tag name="PA" val="v5.2.5"/>
</p:tagLst>
</file>

<file path=ppt/tags/tag4.xml><?xml version="1.0" encoding="utf-8"?>
<p:tagLst xmlns:p="http://schemas.openxmlformats.org/presentationml/2006/main">
  <p:tag name="KSO_WM_BEAUTIFY_FLAG" val="#wm#"/>
  <p:tag name="KSO_WM_TEMPLATE_CATEGORY" val="custom"/>
  <p:tag name="KSO_WM_TEMPLATE_INDEX" val="20184553"/>
</p:tagLst>
</file>

<file path=ppt/tags/tag40.xml><?xml version="1.0" encoding="utf-8"?>
<p:tagLst xmlns:p="http://schemas.openxmlformats.org/presentationml/2006/main">
  <p:tag name="PA" val="v5.2.5"/>
</p:tagLst>
</file>

<file path=ppt/tags/tag41.xml><?xml version="1.0" encoding="utf-8"?>
<p:tagLst xmlns:p="http://schemas.openxmlformats.org/presentationml/2006/main">
  <p:tag name="PA" val="v5.2.5"/>
</p:tagLst>
</file>

<file path=ppt/tags/tag42.xml><?xml version="1.0" encoding="utf-8"?>
<p:tagLst xmlns:p="http://schemas.openxmlformats.org/presentationml/2006/main">
  <p:tag name="PA" val="v5.2.5"/>
</p:tagLst>
</file>

<file path=ppt/tags/tag43.xml><?xml version="1.0" encoding="utf-8"?>
<p:tagLst xmlns:p="http://schemas.openxmlformats.org/presentationml/2006/main">
  <p:tag name="PA" val="v5.2.5"/>
</p:tagLst>
</file>

<file path=ppt/tags/tag44.xml><?xml version="1.0" encoding="utf-8"?>
<p:tagLst xmlns:p="http://schemas.openxmlformats.org/presentationml/2006/main">
  <p:tag name="PA" val="v5.2.5"/>
</p:tagLst>
</file>

<file path=ppt/tags/tag45.xml><?xml version="1.0" encoding="utf-8"?>
<p:tagLst xmlns:p="http://schemas.openxmlformats.org/presentationml/2006/main">
  <p:tag name="PA" val="v5.2.5"/>
</p:tagLst>
</file>

<file path=ppt/tags/tag46.xml><?xml version="1.0" encoding="utf-8"?>
<p:tagLst xmlns:p="http://schemas.openxmlformats.org/presentationml/2006/main">
  <p:tag name="PA" val="v5.2.5"/>
</p:tagLst>
</file>

<file path=ppt/tags/tag47.xml><?xml version="1.0" encoding="utf-8"?>
<p:tagLst xmlns:p="http://schemas.openxmlformats.org/presentationml/2006/main">
  <p:tag name="PA" val="v5.2.5"/>
</p:tagLst>
</file>

<file path=ppt/tags/tag48.xml><?xml version="1.0" encoding="utf-8"?>
<p:tagLst xmlns:p="http://schemas.openxmlformats.org/presentationml/2006/main">
  <p:tag name="KSO_WM_BEAUTIFY_FLAG" val="#wm#"/>
  <p:tag name="KSO_WM_TEMPLATE_CATEGORY" val="custom"/>
  <p:tag name="KSO_WM_TEMPLATE_INDEX" val="20184553"/>
</p:tagLst>
</file>

<file path=ppt/tags/tag5.xml><?xml version="1.0" encoding="utf-8"?>
<p:tagLst xmlns:p="http://schemas.openxmlformats.org/presentationml/2006/main">
  <p:tag name="PA" val="v5.2.5"/>
</p:tagLst>
</file>

<file path=ppt/tags/tag6.xml><?xml version="1.0" encoding="utf-8"?>
<p:tagLst xmlns:p="http://schemas.openxmlformats.org/presentationml/2006/main">
  <p:tag name="PA" val="v5.2.5"/>
</p:tagLst>
</file>

<file path=ppt/tags/tag7.xml><?xml version="1.0" encoding="utf-8"?>
<p:tagLst xmlns:p="http://schemas.openxmlformats.org/presentationml/2006/main">
  <p:tag name="PA" val="v5.2.5"/>
</p:tagLst>
</file>

<file path=ppt/tags/tag8.xml><?xml version="1.0" encoding="utf-8"?>
<p:tagLst xmlns:p="http://schemas.openxmlformats.org/presentationml/2006/main">
  <p:tag name="PA" val="v5.2.5"/>
</p:tagLst>
</file>

<file path=ppt/tags/tag9.xml><?xml version="1.0" encoding="utf-8"?>
<p:tagLst xmlns:p="http://schemas.openxmlformats.org/presentationml/2006/main">
  <p:tag name="PA" val="v5.2.5"/>
</p:tagLst>
</file>

<file path=ppt/theme/theme1.xml><?xml version="1.0" encoding="utf-8"?>
<a:theme xmlns:a="http://schemas.openxmlformats.org/drawingml/2006/main" name="Office 主题">
  <a:themeElements>
    <a:clrScheme name="Foundry">
      <a:dk1>
        <a:sysClr lastClr="000000" val="windowText"/>
      </a:dk1>
      <a:lt1>
        <a:sysClr lastClr="FFFFFF" val="window"/>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自定义 1">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3.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WPS Presentation</Application>
  <ScaleCrop>0</ScaleCrop>
  <LinksUpToDate>0</LinksUpToDate>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creator>POCO M2 Pro</dc:creator>
  <cp:lastModifiedBy>wps</cp:lastModifiedBy>
  <dcterms:created xsi:type="dcterms:W3CDTF">2018-02-27T17:03:00Z</dcterms:created>
  <dcterms:modified xsi:type="dcterms:W3CDTF">2022-01-19T05:56:09Z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1033-11.2.0.10382</vt:lpwstr>
  </property>
  <property fmtid="{D5CDD505-2E9C-101B-9397-08002B2CF9AE}" pid="3" name="KSORubyTemplateID">
    <vt:lpwstr>2</vt:lpwstr>
  </property>
  <property fmtid="{D5CDD505-2E9C-101B-9397-08002B2CF9AE}" pid="4" name="ICV">
    <vt:lpwstr>89080B75DE2A42F5A16997DA86B26481</vt:lpwstr>
  </property>
</Properties>
</file>